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8F8B2-E902-CF4D-ABA7-696B58FC281A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45856-FA9D-0241-A04A-0D43CFF4D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7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BEHAVIOUR – Deliberate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 choice of term.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Drawn from colleagues in hygiene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Implies conscious effort to change practice/habits through deliberate, incremental steps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Not out of thin air! Based on extensive research,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country experiences  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(South Sudan, Burundi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, other CPPT members – </a:t>
            </a:r>
            <a:r>
              <a:rPr lang="en-GB" sz="1200" b="0" kern="1200" baseline="0" dirty="0" err="1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inc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 through NPRI)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and lessons from other sectors, SWA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has identified four key behaviours. If we rally round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these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  <a:sym typeface="Wingdings" panose="05000000000000000000" pitchFamily="2" charset="2"/>
              </a:rPr>
              <a:t> LASTING SYSTEMS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  <a:sym typeface="Wingdings" panose="05000000000000000000" pitchFamily="2" charset="2"/>
              </a:rPr>
              <a:t> AT LOCAL LEVEL</a:t>
            </a:r>
            <a:endParaRPr lang="en-GB" sz="1200" kern="1200" dirty="0" smtClean="0">
              <a:solidFill>
                <a:schemeClr val="tx1"/>
              </a:solidFill>
              <a:effectLst/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effectLst/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sz="1200" kern="1200" dirty="0" smtClean="0">
              <a:solidFill>
                <a:schemeClr val="tx1"/>
              </a:solidFill>
              <a:effectLst/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[also drew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on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 lessons of aid and development effectiveness agendas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  <a:sym typeface="Wingdings" panose="05000000000000000000" pitchFamily="2" charset="2"/>
              </a:rPr>
              <a:t> sector specific framework appropriate for current SDG context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]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  <a:cs typeface="ＭＳ Ｐゴシック" charset="-128"/>
              </a:rPr>
              <a:t>Adopting and implementing these Behaviours must form a key strand of implementation of the SDGs.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9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0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32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o Logo i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298168"/>
            <a:ext cx="9144000" cy="1255776"/>
          </a:xfrm>
          <a:prstGeom prst="rect">
            <a:avLst/>
          </a:prstGeom>
        </p:spPr>
      </p:pic>
      <p:pic>
        <p:nvPicPr>
          <p:cNvPr id="3" name="Picture 2" descr="dots-text-botto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chemeClr val="accent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chemeClr val="accent4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238" y="524088"/>
            <a:ext cx="8324775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1238" y="1716598"/>
            <a:ext cx="8324775" cy="45413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defRPr sz="2000" b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>
                <a:solidFill>
                  <a:schemeClr val="accent1"/>
                </a:solidFill>
                <a:latin typeface="+mn-lt"/>
                <a:cs typeface="Arial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4pPr>
            <a:lvl5pPr>
              <a:buClr>
                <a:srgbClr val="005996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8139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1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0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4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1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1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A6AF-4228-FD41-B76D-A5235F242896}" type="datetimeFigureOut">
              <a:rPr lang="en-US" smtClean="0"/>
              <a:t>15/03/2016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C243-3A73-EE41-B7D8-932E7DE7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3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The SWA Collaborative Behaviors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0" i="1" dirty="0" smtClean="0">
              <a:solidFill>
                <a:schemeClr val="accent6"/>
              </a:solidFill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96" y="3072606"/>
            <a:ext cx="764438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9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118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SWA Collaborative Behaviors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SWA Collaborative Behaviors </dc:title>
  <dc:creator>Virginia Roaf</dc:creator>
  <cp:lastModifiedBy>Virginia Roaf</cp:lastModifiedBy>
  <cp:revision>1</cp:revision>
  <dcterms:created xsi:type="dcterms:W3CDTF">2016-03-15T06:07:38Z</dcterms:created>
  <dcterms:modified xsi:type="dcterms:W3CDTF">2016-03-15T06:43:15Z</dcterms:modified>
</cp:coreProperties>
</file>