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1" r:id="rId3"/>
    <p:sldId id="308" r:id="rId4"/>
    <p:sldId id="305" r:id="rId5"/>
    <p:sldId id="306" r:id="rId6"/>
    <p:sldId id="307" r:id="rId7"/>
  </p:sldIdLst>
  <p:sldSz cx="9144000" cy="6858000" type="screen4x3"/>
  <p:notesSz cx="6797675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696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092CD-B8CC-4FA6-BFE5-79770A7F81F9}" type="doc">
      <dgm:prSet loTypeId="urn:microsoft.com/office/officeart/2005/8/layout/cycle2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F1880280-C100-49A9-8561-3062C4775629}">
      <dgm:prSet phldrT="[Texte]" custT="1"/>
      <dgm:spPr/>
      <dgm:t>
        <a:bodyPr/>
        <a:lstStyle/>
        <a:p>
          <a:r>
            <a:rPr lang="fr-FR" sz="1100" b="1" dirty="0" err="1" smtClean="0"/>
            <a:t>Energy</a:t>
          </a:r>
          <a:endParaRPr lang="fr-FR" sz="1050" b="1" dirty="0"/>
        </a:p>
      </dgm:t>
    </dgm:pt>
    <dgm:pt modelId="{737D8CC5-77AB-448F-9C49-6F3E8DC1E13D}" type="parTrans" cxnId="{DDCFFA03-BE10-43C7-8DE3-B71E7BC7B083}">
      <dgm:prSet/>
      <dgm:spPr/>
      <dgm:t>
        <a:bodyPr/>
        <a:lstStyle/>
        <a:p>
          <a:endParaRPr lang="fr-FR" sz="1000"/>
        </a:p>
      </dgm:t>
    </dgm:pt>
    <dgm:pt modelId="{694A7B66-FED8-4EBC-BEDB-7F0CC36F6E30}" type="sibTrans" cxnId="{DDCFFA03-BE10-43C7-8DE3-B71E7BC7B083}">
      <dgm:prSet custT="1"/>
      <dgm:spPr/>
      <dgm:t>
        <a:bodyPr/>
        <a:lstStyle/>
        <a:p>
          <a:endParaRPr lang="fr-FR" sz="900"/>
        </a:p>
      </dgm:t>
    </dgm:pt>
    <dgm:pt modelId="{EA65D6E0-D5B3-46F4-B632-028DDDB5ADCE}">
      <dgm:prSet phldrT="[Texte]" custT="1"/>
      <dgm:spPr/>
      <dgm:t>
        <a:bodyPr/>
        <a:lstStyle/>
        <a:p>
          <a:r>
            <a:rPr lang="fr-FR" sz="1100" b="1" dirty="0" smtClean="0"/>
            <a:t>Education</a:t>
          </a:r>
          <a:endParaRPr lang="fr-FR" sz="1100" b="1" dirty="0"/>
        </a:p>
      </dgm:t>
    </dgm:pt>
    <dgm:pt modelId="{DBC9EC24-1AE0-4455-9153-8BC194062357}" type="parTrans" cxnId="{A0D4042A-486A-4248-BAC2-568CA5F7D27A}">
      <dgm:prSet/>
      <dgm:spPr/>
      <dgm:t>
        <a:bodyPr/>
        <a:lstStyle/>
        <a:p>
          <a:endParaRPr lang="fr-FR" sz="1000"/>
        </a:p>
      </dgm:t>
    </dgm:pt>
    <dgm:pt modelId="{DD389CD8-65CE-48B2-90ED-B709EFE6CE0A}" type="sibTrans" cxnId="{A0D4042A-486A-4248-BAC2-568CA5F7D27A}">
      <dgm:prSet custT="1"/>
      <dgm:spPr/>
      <dgm:t>
        <a:bodyPr/>
        <a:lstStyle/>
        <a:p>
          <a:endParaRPr lang="fr-FR" sz="900"/>
        </a:p>
      </dgm:t>
    </dgm:pt>
    <dgm:pt modelId="{5FB619A2-1A75-4BD6-93C8-A542097A76FF}">
      <dgm:prSet phldrT="[Texte]" custT="1"/>
      <dgm:spPr/>
      <dgm:t>
        <a:bodyPr/>
        <a:lstStyle/>
        <a:p>
          <a:r>
            <a:rPr lang="fr-FR" sz="1100" b="1" dirty="0" err="1" smtClean="0"/>
            <a:t>Health</a:t>
          </a:r>
          <a:endParaRPr lang="fr-FR" sz="1100" b="1" dirty="0"/>
        </a:p>
      </dgm:t>
    </dgm:pt>
    <dgm:pt modelId="{5AE8BB27-80C9-4A96-9F2C-DBA61204354F}" type="parTrans" cxnId="{0A13A65E-C2B5-441D-8066-AEE4183D3950}">
      <dgm:prSet/>
      <dgm:spPr/>
      <dgm:t>
        <a:bodyPr/>
        <a:lstStyle/>
        <a:p>
          <a:endParaRPr lang="fr-FR" sz="1000"/>
        </a:p>
      </dgm:t>
    </dgm:pt>
    <dgm:pt modelId="{DE703B95-D69D-44ED-B2CF-1393D69E2B3C}" type="sibTrans" cxnId="{0A13A65E-C2B5-441D-8066-AEE4183D3950}">
      <dgm:prSet custT="1"/>
      <dgm:spPr/>
      <dgm:t>
        <a:bodyPr/>
        <a:lstStyle/>
        <a:p>
          <a:endParaRPr lang="fr-FR" sz="900"/>
        </a:p>
      </dgm:t>
    </dgm:pt>
    <dgm:pt modelId="{250E34F2-1734-4085-8234-DAF5D9B07BC0}">
      <dgm:prSet phldrT="[Texte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000" b="1" dirty="0" smtClean="0"/>
            <a:t>Food</a:t>
          </a:r>
          <a:endParaRPr lang="fr-FR" sz="1000" b="1" dirty="0"/>
        </a:p>
      </dgm:t>
    </dgm:pt>
    <dgm:pt modelId="{D57ED119-D4EE-4352-8023-1637A465ECF7}" type="parTrans" cxnId="{F307A526-986E-4634-B0AB-C7C053851074}">
      <dgm:prSet/>
      <dgm:spPr/>
      <dgm:t>
        <a:bodyPr/>
        <a:lstStyle/>
        <a:p>
          <a:endParaRPr lang="fr-FR" sz="1000"/>
        </a:p>
      </dgm:t>
    </dgm:pt>
    <dgm:pt modelId="{BB8C770D-110C-452B-8168-5FA9D38CC23B}" type="sibTrans" cxnId="{F307A526-986E-4634-B0AB-C7C053851074}">
      <dgm:prSet custT="1"/>
      <dgm:spPr/>
      <dgm:t>
        <a:bodyPr/>
        <a:lstStyle/>
        <a:p>
          <a:endParaRPr lang="fr-FR" sz="900"/>
        </a:p>
      </dgm:t>
    </dgm:pt>
    <dgm:pt modelId="{4A88F3BE-1239-464C-848B-1F70A80BBE02}" type="pres">
      <dgm:prSet presAssocID="{3AD092CD-B8CC-4FA6-BFE5-79770A7F81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656C607-A321-44F5-B962-29C80D9F785D}" type="pres">
      <dgm:prSet presAssocID="{F1880280-C100-49A9-8561-3062C4775629}" presName="node" presStyleLbl="node1" presStyleIdx="0" presStyleCnt="4" custScaleX="106705" custScaleY="1081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C4D2F9-A2A5-4728-92F1-159D91BCEF02}" type="pres">
      <dgm:prSet presAssocID="{694A7B66-FED8-4EBC-BEDB-7F0CC36F6E30}" presName="sibTrans" presStyleLbl="sibTrans2D1" presStyleIdx="0" presStyleCnt="4"/>
      <dgm:spPr/>
      <dgm:t>
        <a:bodyPr/>
        <a:lstStyle/>
        <a:p>
          <a:endParaRPr lang="fr-FR"/>
        </a:p>
      </dgm:t>
    </dgm:pt>
    <dgm:pt modelId="{C1E04D61-7244-4DEC-8AC0-A5DC60832D32}" type="pres">
      <dgm:prSet presAssocID="{694A7B66-FED8-4EBC-BEDB-7F0CC36F6E30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1C4357BF-36C4-4589-90D0-BCD57FBD8D87}" type="pres">
      <dgm:prSet presAssocID="{EA65D6E0-D5B3-46F4-B632-028DDDB5ADCE}" presName="node" presStyleLbl="node1" presStyleIdx="1" presStyleCnt="4" custScaleX="116834" custScaleY="115073" custRadScaleRad="124718" custRadScaleInc="-5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C9D37E-37C2-486D-AD93-CDADEAB6AE7A}" type="pres">
      <dgm:prSet presAssocID="{DD389CD8-65CE-48B2-90ED-B709EFE6CE0A}" presName="sibTrans" presStyleLbl="sibTrans2D1" presStyleIdx="1" presStyleCnt="4"/>
      <dgm:spPr/>
      <dgm:t>
        <a:bodyPr/>
        <a:lstStyle/>
        <a:p>
          <a:endParaRPr lang="fr-FR"/>
        </a:p>
      </dgm:t>
    </dgm:pt>
    <dgm:pt modelId="{2E018CED-B882-4D0B-9208-350DE3EAD390}" type="pres">
      <dgm:prSet presAssocID="{DD389CD8-65CE-48B2-90ED-B709EFE6CE0A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FF6405B1-8ED4-46E8-B7B9-D45FC1F61DBB}" type="pres">
      <dgm:prSet presAssocID="{5FB619A2-1A75-4BD6-93C8-A542097A76FF}" presName="node" presStyleLbl="node1" presStyleIdx="2" presStyleCnt="4" custScaleX="120614" custScaleY="1122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0A9E7B-1D85-40E6-AA8C-E7C87CEEB071}" type="pres">
      <dgm:prSet presAssocID="{DE703B95-D69D-44ED-B2CF-1393D69E2B3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89809787-187A-40A5-A639-24DC1911F5D7}" type="pres">
      <dgm:prSet presAssocID="{DE703B95-D69D-44ED-B2CF-1393D69E2B3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D6F018F7-65C6-4175-A1FE-14B5F2D881B6}" type="pres">
      <dgm:prSet presAssocID="{250E34F2-1734-4085-8234-DAF5D9B07BC0}" presName="node" presStyleLbl="node1" presStyleIdx="3" presStyleCnt="4" custScaleX="121868" custScaleY="115073" custRadScaleRad="115979" custRadScaleInc="56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5E2197-0F29-4418-9DCA-BFCE99F0F19F}" type="pres">
      <dgm:prSet presAssocID="{BB8C770D-110C-452B-8168-5FA9D38CC23B}" presName="sibTrans" presStyleLbl="sibTrans2D1" presStyleIdx="3" presStyleCnt="4"/>
      <dgm:spPr/>
      <dgm:t>
        <a:bodyPr/>
        <a:lstStyle/>
        <a:p>
          <a:endParaRPr lang="fr-FR"/>
        </a:p>
      </dgm:t>
    </dgm:pt>
    <dgm:pt modelId="{510831CE-3E5A-43BD-93A7-920081DA43EE}" type="pres">
      <dgm:prSet presAssocID="{BB8C770D-110C-452B-8168-5FA9D38CC23B}" presName="connectorText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F307A526-986E-4634-B0AB-C7C053851074}" srcId="{3AD092CD-B8CC-4FA6-BFE5-79770A7F81F9}" destId="{250E34F2-1734-4085-8234-DAF5D9B07BC0}" srcOrd="3" destOrd="0" parTransId="{D57ED119-D4EE-4352-8023-1637A465ECF7}" sibTransId="{BB8C770D-110C-452B-8168-5FA9D38CC23B}"/>
    <dgm:cxn modelId="{0A4CCFF3-6EA0-41CA-A307-D95AAD12F7DE}" type="presOf" srcId="{DD389CD8-65CE-48B2-90ED-B709EFE6CE0A}" destId="{76C9D37E-37C2-486D-AD93-CDADEAB6AE7A}" srcOrd="0" destOrd="0" presId="urn:microsoft.com/office/officeart/2005/8/layout/cycle2"/>
    <dgm:cxn modelId="{0A13A65E-C2B5-441D-8066-AEE4183D3950}" srcId="{3AD092CD-B8CC-4FA6-BFE5-79770A7F81F9}" destId="{5FB619A2-1A75-4BD6-93C8-A542097A76FF}" srcOrd="2" destOrd="0" parTransId="{5AE8BB27-80C9-4A96-9F2C-DBA61204354F}" sibTransId="{DE703B95-D69D-44ED-B2CF-1393D69E2B3C}"/>
    <dgm:cxn modelId="{DDCFFA03-BE10-43C7-8DE3-B71E7BC7B083}" srcId="{3AD092CD-B8CC-4FA6-BFE5-79770A7F81F9}" destId="{F1880280-C100-49A9-8561-3062C4775629}" srcOrd="0" destOrd="0" parTransId="{737D8CC5-77AB-448F-9C49-6F3E8DC1E13D}" sibTransId="{694A7B66-FED8-4EBC-BEDB-7F0CC36F6E30}"/>
    <dgm:cxn modelId="{A0D4042A-486A-4248-BAC2-568CA5F7D27A}" srcId="{3AD092CD-B8CC-4FA6-BFE5-79770A7F81F9}" destId="{EA65D6E0-D5B3-46F4-B632-028DDDB5ADCE}" srcOrd="1" destOrd="0" parTransId="{DBC9EC24-1AE0-4455-9153-8BC194062357}" sibTransId="{DD389CD8-65CE-48B2-90ED-B709EFE6CE0A}"/>
    <dgm:cxn modelId="{A33D4E17-AB9E-423B-82A1-37B6C0ECFA76}" type="presOf" srcId="{DD389CD8-65CE-48B2-90ED-B709EFE6CE0A}" destId="{2E018CED-B882-4D0B-9208-350DE3EAD390}" srcOrd="1" destOrd="0" presId="urn:microsoft.com/office/officeart/2005/8/layout/cycle2"/>
    <dgm:cxn modelId="{0C319533-39B7-43B7-A70B-7DF1539F1949}" type="presOf" srcId="{694A7B66-FED8-4EBC-BEDB-7F0CC36F6E30}" destId="{C1E04D61-7244-4DEC-8AC0-A5DC60832D32}" srcOrd="1" destOrd="0" presId="urn:microsoft.com/office/officeart/2005/8/layout/cycle2"/>
    <dgm:cxn modelId="{49F9B170-44D4-44E9-944B-05DF321F6529}" type="presOf" srcId="{BB8C770D-110C-452B-8168-5FA9D38CC23B}" destId="{510831CE-3E5A-43BD-93A7-920081DA43EE}" srcOrd="1" destOrd="0" presId="urn:microsoft.com/office/officeart/2005/8/layout/cycle2"/>
    <dgm:cxn modelId="{78CD6A96-D58B-4F70-855A-9BE66141B449}" type="presOf" srcId="{EA65D6E0-D5B3-46F4-B632-028DDDB5ADCE}" destId="{1C4357BF-36C4-4589-90D0-BCD57FBD8D87}" srcOrd="0" destOrd="0" presId="urn:microsoft.com/office/officeart/2005/8/layout/cycle2"/>
    <dgm:cxn modelId="{68AB6036-CFAC-4752-9CC1-D2548B1D2EBF}" type="presOf" srcId="{DE703B95-D69D-44ED-B2CF-1393D69E2B3C}" destId="{89809787-187A-40A5-A639-24DC1911F5D7}" srcOrd="1" destOrd="0" presId="urn:microsoft.com/office/officeart/2005/8/layout/cycle2"/>
    <dgm:cxn modelId="{AA293827-BAE3-45D6-8021-CEC43BB73AA4}" type="presOf" srcId="{5FB619A2-1A75-4BD6-93C8-A542097A76FF}" destId="{FF6405B1-8ED4-46E8-B7B9-D45FC1F61DBB}" srcOrd="0" destOrd="0" presId="urn:microsoft.com/office/officeart/2005/8/layout/cycle2"/>
    <dgm:cxn modelId="{89F7A4E7-566A-42E6-BF2D-F57684C1B714}" type="presOf" srcId="{3AD092CD-B8CC-4FA6-BFE5-79770A7F81F9}" destId="{4A88F3BE-1239-464C-848B-1F70A80BBE02}" srcOrd="0" destOrd="0" presId="urn:microsoft.com/office/officeart/2005/8/layout/cycle2"/>
    <dgm:cxn modelId="{B6B14400-A78A-4E85-BC50-8C5643502982}" type="presOf" srcId="{BB8C770D-110C-452B-8168-5FA9D38CC23B}" destId="{725E2197-0F29-4418-9DCA-BFCE99F0F19F}" srcOrd="0" destOrd="0" presId="urn:microsoft.com/office/officeart/2005/8/layout/cycle2"/>
    <dgm:cxn modelId="{089B366F-672B-4363-ADF7-1490595D7BA4}" type="presOf" srcId="{694A7B66-FED8-4EBC-BEDB-7F0CC36F6E30}" destId="{23C4D2F9-A2A5-4728-92F1-159D91BCEF02}" srcOrd="0" destOrd="0" presId="urn:microsoft.com/office/officeart/2005/8/layout/cycle2"/>
    <dgm:cxn modelId="{1221D5A5-19A3-4382-BF77-3E5B4C6713DA}" type="presOf" srcId="{250E34F2-1734-4085-8234-DAF5D9B07BC0}" destId="{D6F018F7-65C6-4175-A1FE-14B5F2D881B6}" srcOrd="0" destOrd="0" presId="urn:microsoft.com/office/officeart/2005/8/layout/cycle2"/>
    <dgm:cxn modelId="{C01A5AB2-58A7-4DB1-A8DE-65ABC8530057}" type="presOf" srcId="{DE703B95-D69D-44ED-B2CF-1393D69E2B3C}" destId="{9A0A9E7B-1D85-40E6-AA8C-E7C87CEEB071}" srcOrd="0" destOrd="0" presId="urn:microsoft.com/office/officeart/2005/8/layout/cycle2"/>
    <dgm:cxn modelId="{5716649D-CBDA-40E1-8C05-7DECEEB7F8DA}" type="presOf" srcId="{F1880280-C100-49A9-8561-3062C4775629}" destId="{5656C607-A321-44F5-B962-29C80D9F785D}" srcOrd="0" destOrd="0" presId="urn:microsoft.com/office/officeart/2005/8/layout/cycle2"/>
    <dgm:cxn modelId="{F2FD9499-1028-4837-8480-7684AECD0ACD}" type="presParOf" srcId="{4A88F3BE-1239-464C-848B-1F70A80BBE02}" destId="{5656C607-A321-44F5-B962-29C80D9F785D}" srcOrd="0" destOrd="0" presId="urn:microsoft.com/office/officeart/2005/8/layout/cycle2"/>
    <dgm:cxn modelId="{53A49A2A-86D3-4450-A924-E86F91E13438}" type="presParOf" srcId="{4A88F3BE-1239-464C-848B-1F70A80BBE02}" destId="{23C4D2F9-A2A5-4728-92F1-159D91BCEF02}" srcOrd="1" destOrd="0" presId="urn:microsoft.com/office/officeart/2005/8/layout/cycle2"/>
    <dgm:cxn modelId="{5388C5D7-55A8-483A-89A2-27A131013B74}" type="presParOf" srcId="{23C4D2F9-A2A5-4728-92F1-159D91BCEF02}" destId="{C1E04D61-7244-4DEC-8AC0-A5DC60832D32}" srcOrd="0" destOrd="0" presId="urn:microsoft.com/office/officeart/2005/8/layout/cycle2"/>
    <dgm:cxn modelId="{8ADF39DD-5896-43AA-956D-F32521E9E3A4}" type="presParOf" srcId="{4A88F3BE-1239-464C-848B-1F70A80BBE02}" destId="{1C4357BF-36C4-4589-90D0-BCD57FBD8D87}" srcOrd="2" destOrd="0" presId="urn:microsoft.com/office/officeart/2005/8/layout/cycle2"/>
    <dgm:cxn modelId="{AA603CDF-8025-4F3E-9E79-DC18C331B1A9}" type="presParOf" srcId="{4A88F3BE-1239-464C-848B-1F70A80BBE02}" destId="{76C9D37E-37C2-486D-AD93-CDADEAB6AE7A}" srcOrd="3" destOrd="0" presId="urn:microsoft.com/office/officeart/2005/8/layout/cycle2"/>
    <dgm:cxn modelId="{A066BA87-0925-46A9-959C-2349FE441327}" type="presParOf" srcId="{76C9D37E-37C2-486D-AD93-CDADEAB6AE7A}" destId="{2E018CED-B882-4D0B-9208-350DE3EAD390}" srcOrd="0" destOrd="0" presId="urn:microsoft.com/office/officeart/2005/8/layout/cycle2"/>
    <dgm:cxn modelId="{B904AD83-016E-4CC3-8A52-9497BA88E506}" type="presParOf" srcId="{4A88F3BE-1239-464C-848B-1F70A80BBE02}" destId="{FF6405B1-8ED4-46E8-B7B9-D45FC1F61DBB}" srcOrd="4" destOrd="0" presId="urn:microsoft.com/office/officeart/2005/8/layout/cycle2"/>
    <dgm:cxn modelId="{E241A054-DFA2-464D-BE43-30F571708E1A}" type="presParOf" srcId="{4A88F3BE-1239-464C-848B-1F70A80BBE02}" destId="{9A0A9E7B-1D85-40E6-AA8C-E7C87CEEB071}" srcOrd="5" destOrd="0" presId="urn:microsoft.com/office/officeart/2005/8/layout/cycle2"/>
    <dgm:cxn modelId="{D4ED5497-58EC-499C-8C42-6C5BA8C2FC9A}" type="presParOf" srcId="{9A0A9E7B-1D85-40E6-AA8C-E7C87CEEB071}" destId="{89809787-187A-40A5-A639-24DC1911F5D7}" srcOrd="0" destOrd="0" presId="urn:microsoft.com/office/officeart/2005/8/layout/cycle2"/>
    <dgm:cxn modelId="{E728D23E-AE01-4B69-8E0C-51C4623DEC39}" type="presParOf" srcId="{4A88F3BE-1239-464C-848B-1F70A80BBE02}" destId="{D6F018F7-65C6-4175-A1FE-14B5F2D881B6}" srcOrd="6" destOrd="0" presId="urn:microsoft.com/office/officeart/2005/8/layout/cycle2"/>
    <dgm:cxn modelId="{D63B8EBB-3F15-4766-BA32-9905AFC4A1E8}" type="presParOf" srcId="{4A88F3BE-1239-464C-848B-1F70A80BBE02}" destId="{725E2197-0F29-4418-9DCA-BFCE99F0F19F}" srcOrd="7" destOrd="0" presId="urn:microsoft.com/office/officeart/2005/8/layout/cycle2"/>
    <dgm:cxn modelId="{BADF8E33-63C6-42EC-811A-8ACF2DEAF09B}" type="presParOf" srcId="{725E2197-0F29-4418-9DCA-BFCE99F0F19F}" destId="{510831CE-3E5A-43BD-93A7-920081DA43EE}" srcOrd="0" destOrd="0" presId="urn:microsoft.com/office/officeart/2005/8/layout/cycle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8C4EC6-3C8A-4E2B-A12D-D7BCEF337C47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2E3CA0C0-EAE3-488A-996D-7132ACB1D799}">
      <dgm:prSet phldrT="[Texte]" custT="1"/>
      <dgm:spPr>
        <a:solidFill>
          <a:srgbClr val="008000"/>
        </a:solidFill>
      </dgm:spPr>
      <dgm:t>
        <a:bodyPr/>
        <a:lstStyle/>
        <a:p>
          <a:r>
            <a:rPr lang="fr-FR" sz="1100" b="1" dirty="0" smtClean="0"/>
            <a:t>National Agriculture Plan (Plan Maroc Vert)</a:t>
          </a:r>
          <a:endParaRPr lang="fr-FR" sz="1100" b="1" dirty="0"/>
        </a:p>
      </dgm:t>
    </dgm:pt>
    <dgm:pt modelId="{CCB19755-27DD-424D-BD11-EBD85C7C44EA}" type="parTrans" cxnId="{BD220358-24AC-4DE1-9C25-2BC6AA87B83F}">
      <dgm:prSet/>
      <dgm:spPr/>
      <dgm:t>
        <a:bodyPr/>
        <a:lstStyle/>
        <a:p>
          <a:endParaRPr lang="fr-FR"/>
        </a:p>
      </dgm:t>
    </dgm:pt>
    <dgm:pt modelId="{3FE45489-6396-413F-8E46-D923A5DFC155}" type="sibTrans" cxnId="{BD220358-24AC-4DE1-9C25-2BC6AA87B83F}">
      <dgm:prSet/>
      <dgm:spPr/>
      <dgm:t>
        <a:bodyPr/>
        <a:lstStyle/>
        <a:p>
          <a:endParaRPr lang="fr-FR"/>
        </a:p>
      </dgm:t>
    </dgm:pt>
    <dgm:pt modelId="{BD3441E1-4E1B-473B-BA39-B6C84D2C280A}">
      <dgm:prSet phldrT="[Texte]" custT="1"/>
      <dgm:spPr/>
      <dgm:t>
        <a:bodyPr/>
        <a:lstStyle/>
        <a:p>
          <a:r>
            <a:rPr lang="fr-FR" sz="1100" dirty="0" smtClean="0"/>
            <a:t>Programme of Water </a:t>
          </a:r>
          <a:r>
            <a:rPr lang="fr-FR" sz="1100" dirty="0" err="1" smtClean="0"/>
            <a:t>saving</a:t>
          </a:r>
          <a:r>
            <a:rPr lang="fr-FR" sz="1100" dirty="0" smtClean="0"/>
            <a:t> in Irrigation </a:t>
          </a:r>
          <a:endParaRPr lang="fr-FR" sz="1100" dirty="0"/>
        </a:p>
      </dgm:t>
    </dgm:pt>
    <dgm:pt modelId="{BD03D5C3-3357-4E12-A809-F4E2C06DA998}" type="parTrans" cxnId="{A86D0333-5BAF-49C5-9BEB-8E13DD9C31F8}">
      <dgm:prSet/>
      <dgm:spPr/>
      <dgm:t>
        <a:bodyPr/>
        <a:lstStyle/>
        <a:p>
          <a:endParaRPr lang="fr-FR"/>
        </a:p>
      </dgm:t>
    </dgm:pt>
    <dgm:pt modelId="{1B2633A2-CB52-4FE1-92C4-1A8E57919A29}" type="sibTrans" cxnId="{A86D0333-5BAF-49C5-9BEB-8E13DD9C31F8}">
      <dgm:prSet/>
      <dgm:spPr/>
      <dgm:t>
        <a:bodyPr/>
        <a:lstStyle/>
        <a:p>
          <a:endParaRPr lang="fr-FR"/>
        </a:p>
      </dgm:t>
    </dgm:pt>
    <dgm:pt modelId="{69AC66D6-B1D8-40F2-8658-B3BA5E39ED49}">
      <dgm:prSet phldrT="[Texte]" custT="1"/>
      <dgm:spPr/>
      <dgm:t>
        <a:bodyPr/>
        <a:lstStyle/>
        <a:p>
          <a:r>
            <a:rPr lang="fr-FR" sz="1100" dirty="0" smtClean="0"/>
            <a:t>60% of the total surface </a:t>
          </a:r>
          <a:r>
            <a:rPr lang="fr-FR" sz="1100" dirty="0" err="1" smtClean="0"/>
            <a:t>will</a:t>
          </a:r>
          <a:r>
            <a:rPr lang="fr-FR" sz="1100" dirty="0" smtClean="0"/>
            <a:t> </a:t>
          </a:r>
          <a:r>
            <a:rPr lang="fr-FR" sz="1100" dirty="0" err="1" smtClean="0"/>
            <a:t>be</a:t>
          </a:r>
          <a:r>
            <a:rPr lang="fr-FR" sz="1100" dirty="0" smtClean="0"/>
            <a:t> </a:t>
          </a:r>
          <a:r>
            <a:rPr lang="fr-FR" sz="1100" dirty="0" err="1" smtClean="0"/>
            <a:t>equipped</a:t>
          </a:r>
          <a:r>
            <a:rPr lang="fr-FR" sz="1100" dirty="0" smtClean="0"/>
            <a:t> in 2030</a:t>
          </a:r>
          <a:endParaRPr lang="fr-FR" sz="1100" dirty="0"/>
        </a:p>
      </dgm:t>
    </dgm:pt>
    <dgm:pt modelId="{2E0AD4D5-B31C-46A9-85D6-30524A8CF04D}" type="parTrans" cxnId="{D9E7FDC7-B887-4C68-B8D5-534C540B5720}">
      <dgm:prSet/>
      <dgm:spPr/>
      <dgm:t>
        <a:bodyPr/>
        <a:lstStyle/>
        <a:p>
          <a:endParaRPr lang="fr-FR"/>
        </a:p>
      </dgm:t>
    </dgm:pt>
    <dgm:pt modelId="{7B113652-8E8F-42DF-91C6-40C917FDA488}" type="sibTrans" cxnId="{D9E7FDC7-B887-4C68-B8D5-534C540B5720}">
      <dgm:prSet/>
      <dgm:spPr/>
      <dgm:t>
        <a:bodyPr/>
        <a:lstStyle/>
        <a:p>
          <a:endParaRPr lang="fr-FR"/>
        </a:p>
      </dgm:t>
    </dgm:pt>
    <dgm:pt modelId="{005D112E-624A-4429-A46D-CB3BAFE773E0}">
      <dgm:prSet phldrT="[Texte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400" b="1" dirty="0" smtClean="0"/>
            <a:t>National </a:t>
          </a:r>
          <a:r>
            <a:rPr lang="fr-FR" sz="1400" b="1" dirty="0" err="1" smtClean="0"/>
            <a:t>Energy</a:t>
          </a:r>
          <a:r>
            <a:rPr lang="fr-FR" sz="1400" b="1" dirty="0" smtClean="0"/>
            <a:t> </a:t>
          </a:r>
          <a:r>
            <a:rPr lang="fr-FR" sz="1400" b="1" dirty="0" err="1" smtClean="0"/>
            <a:t>Strategy</a:t>
          </a:r>
          <a:endParaRPr lang="fr-FR" sz="1400" b="1" dirty="0"/>
        </a:p>
      </dgm:t>
    </dgm:pt>
    <dgm:pt modelId="{1336A7C5-9EFC-460F-B87B-54B46DEF2BAA}" type="parTrans" cxnId="{38823329-F591-47D1-B0FA-6C5962332038}">
      <dgm:prSet/>
      <dgm:spPr/>
      <dgm:t>
        <a:bodyPr/>
        <a:lstStyle/>
        <a:p>
          <a:endParaRPr lang="fr-FR"/>
        </a:p>
      </dgm:t>
    </dgm:pt>
    <dgm:pt modelId="{207CAD96-4D28-4F6B-AEBA-C16A18B7741D}" type="sibTrans" cxnId="{38823329-F591-47D1-B0FA-6C5962332038}">
      <dgm:prSet/>
      <dgm:spPr/>
      <dgm:t>
        <a:bodyPr/>
        <a:lstStyle/>
        <a:p>
          <a:endParaRPr lang="fr-FR"/>
        </a:p>
      </dgm:t>
    </dgm:pt>
    <dgm:pt modelId="{F3DFF68F-A634-493B-BDE2-051117ECE97E}">
      <dgm:prSet phldrT="[Texte]" custT="1"/>
      <dgm:spPr/>
      <dgm:t>
        <a:bodyPr/>
        <a:lstStyle/>
        <a:p>
          <a:r>
            <a:rPr lang="fr-FR" sz="1100" dirty="0" err="1" smtClean="0"/>
            <a:t>Development</a:t>
          </a:r>
          <a:r>
            <a:rPr lang="fr-FR" sz="1100" dirty="0" smtClean="0"/>
            <a:t> of </a:t>
          </a:r>
          <a:r>
            <a:rPr lang="fr-FR" sz="1100" dirty="0" err="1" smtClean="0"/>
            <a:t>renewable</a:t>
          </a:r>
          <a:r>
            <a:rPr lang="fr-FR" sz="1100" dirty="0" smtClean="0"/>
            <a:t> </a:t>
          </a:r>
          <a:r>
            <a:rPr lang="fr-FR" sz="1100" dirty="0" err="1" smtClean="0"/>
            <a:t>energy</a:t>
          </a:r>
          <a:endParaRPr lang="fr-FR" sz="1100" dirty="0"/>
        </a:p>
      </dgm:t>
    </dgm:pt>
    <dgm:pt modelId="{3095E0B0-EBDD-44F1-806B-74B499BB0D38}" type="parTrans" cxnId="{98EE2C13-2586-4674-9A1F-72547EB86F34}">
      <dgm:prSet/>
      <dgm:spPr/>
      <dgm:t>
        <a:bodyPr/>
        <a:lstStyle/>
        <a:p>
          <a:endParaRPr lang="fr-FR"/>
        </a:p>
      </dgm:t>
    </dgm:pt>
    <dgm:pt modelId="{53C7039E-6C64-4AFB-BBA0-28C86EAD1031}" type="sibTrans" cxnId="{98EE2C13-2586-4674-9A1F-72547EB86F34}">
      <dgm:prSet/>
      <dgm:spPr/>
      <dgm:t>
        <a:bodyPr/>
        <a:lstStyle/>
        <a:p>
          <a:endParaRPr lang="fr-FR"/>
        </a:p>
      </dgm:t>
    </dgm:pt>
    <dgm:pt modelId="{78962F3B-BF59-4FFD-AAA4-493D15CE82D3}">
      <dgm:prSet phldrT="[Texte]" custT="1"/>
      <dgm:spPr>
        <a:solidFill>
          <a:srgbClr val="800000"/>
        </a:solidFill>
      </dgm:spPr>
      <dgm:t>
        <a:bodyPr/>
        <a:lstStyle/>
        <a:p>
          <a:r>
            <a:rPr lang="fr-FR" sz="1200" b="1" dirty="0" smtClean="0"/>
            <a:t>National </a:t>
          </a:r>
          <a:r>
            <a:rPr lang="fr-FR" sz="1200" b="1" dirty="0" err="1" smtClean="0"/>
            <a:t>Tourism</a:t>
          </a:r>
          <a:r>
            <a:rPr lang="fr-FR" sz="1200" b="1" dirty="0" smtClean="0"/>
            <a:t> </a:t>
          </a:r>
          <a:r>
            <a:rPr lang="fr-FR" sz="1200" b="1" dirty="0" err="1" smtClean="0"/>
            <a:t>Strategy</a:t>
          </a:r>
          <a:r>
            <a:rPr lang="fr-FR" sz="1200" b="1" dirty="0" smtClean="0"/>
            <a:t>     « Vision 2020 »</a:t>
          </a:r>
          <a:endParaRPr lang="fr-FR" sz="1200" b="1" dirty="0"/>
        </a:p>
      </dgm:t>
    </dgm:pt>
    <dgm:pt modelId="{3621283E-1E8A-4F92-8CD6-009808667135}" type="parTrans" cxnId="{625C7C06-28AB-4AF0-9D4C-E1170071BD32}">
      <dgm:prSet/>
      <dgm:spPr/>
      <dgm:t>
        <a:bodyPr/>
        <a:lstStyle/>
        <a:p>
          <a:endParaRPr lang="fr-FR"/>
        </a:p>
      </dgm:t>
    </dgm:pt>
    <dgm:pt modelId="{95CD1478-4E77-4697-923C-58C34D36DEA7}" type="sibTrans" cxnId="{625C7C06-28AB-4AF0-9D4C-E1170071BD32}">
      <dgm:prSet/>
      <dgm:spPr/>
      <dgm:t>
        <a:bodyPr/>
        <a:lstStyle/>
        <a:p>
          <a:endParaRPr lang="fr-FR"/>
        </a:p>
      </dgm:t>
    </dgm:pt>
    <dgm:pt modelId="{E1FE15B5-492F-409B-A55D-64291321F31E}">
      <dgm:prSet phldrT="[Texte]" custT="1"/>
      <dgm:spPr/>
      <dgm:t>
        <a:bodyPr/>
        <a:lstStyle/>
        <a:p>
          <a:r>
            <a:rPr lang="fr-FR" sz="1100" dirty="0" err="1" smtClean="0"/>
            <a:t>Wastewater</a:t>
          </a:r>
          <a:r>
            <a:rPr lang="fr-FR" sz="1100" dirty="0" smtClean="0"/>
            <a:t> </a:t>
          </a:r>
          <a:r>
            <a:rPr lang="fr-FR" sz="1100" dirty="0" err="1" smtClean="0"/>
            <a:t>reuse</a:t>
          </a:r>
          <a:endParaRPr lang="fr-FR" sz="1100" dirty="0"/>
        </a:p>
      </dgm:t>
    </dgm:pt>
    <dgm:pt modelId="{3B326554-A4FD-44AF-AC1F-17AA829E6C21}" type="parTrans" cxnId="{8ED300F7-E3EA-40D7-902C-15BB36945713}">
      <dgm:prSet/>
      <dgm:spPr/>
      <dgm:t>
        <a:bodyPr/>
        <a:lstStyle/>
        <a:p>
          <a:endParaRPr lang="fr-FR"/>
        </a:p>
      </dgm:t>
    </dgm:pt>
    <dgm:pt modelId="{0A2374F1-8176-480F-980F-2AB97603E732}" type="sibTrans" cxnId="{8ED300F7-E3EA-40D7-902C-15BB36945713}">
      <dgm:prSet/>
      <dgm:spPr/>
      <dgm:t>
        <a:bodyPr/>
        <a:lstStyle/>
        <a:p>
          <a:endParaRPr lang="fr-FR"/>
        </a:p>
      </dgm:t>
    </dgm:pt>
    <dgm:pt modelId="{C966708E-A65E-4CEA-A9AF-E13E46AC00E9}">
      <dgm:prSet phldrT="[Texte]" custT="1"/>
      <dgm:spPr/>
      <dgm:t>
        <a:bodyPr/>
        <a:lstStyle/>
        <a:p>
          <a:r>
            <a:rPr lang="fr-FR" sz="1100" dirty="0" smtClean="0"/>
            <a:t>42%  </a:t>
          </a:r>
          <a:r>
            <a:rPr lang="fr-FR" sz="1100" dirty="0" err="1" smtClean="0"/>
            <a:t>installed</a:t>
          </a:r>
          <a:r>
            <a:rPr lang="fr-FR" sz="1100" dirty="0" smtClean="0"/>
            <a:t> </a:t>
          </a:r>
          <a:r>
            <a:rPr lang="fr-FR" sz="1100" dirty="0" err="1" smtClean="0"/>
            <a:t>capacity</a:t>
          </a:r>
          <a:r>
            <a:rPr lang="fr-FR" sz="1100" dirty="0" smtClean="0"/>
            <a:t> in 2020</a:t>
          </a:r>
          <a:endParaRPr lang="fr-FR" sz="1100" dirty="0"/>
        </a:p>
      </dgm:t>
    </dgm:pt>
    <dgm:pt modelId="{3717D529-18D2-409D-9DDF-20BA19829856}" type="parTrans" cxnId="{D3B4BD3E-BF33-4028-99B1-84F66147919C}">
      <dgm:prSet/>
      <dgm:spPr/>
      <dgm:t>
        <a:bodyPr/>
        <a:lstStyle/>
        <a:p>
          <a:endParaRPr lang="fr-FR"/>
        </a:p>
      </dgm:t>
    </dgm:pt>
    <dgm:pt modelId="{0827D4B5-BC04-4489-A51A-0378E38E5524}" type="sibTrans" cxnId="{D3B4BD3E-BF33-4028-99B1-84F66147919C}">
      <dgm:prSet/>
      <dgm:spPr/>
      <dgm:t>
        <a:bodyPr/>
        <a:lstStyle/>
        <a:p>
          <a:endParaRPr lang="fr-FR"/>
        </a:p>
      </dgm:t>
    </dgm:pt>
    <dgm:pt modelId="{6B24C5FC-57BA-4EB7-8C58-AA05009BC1B8}">
      <dgm:prSet phldrT="[Texte]" custT="1"/>
      <dgm:spPr/>
      <dgm:t>
        <a:bodyPr/>
        <a:lstStyle/>
        <a:p>
          <a:r>
            <a:rPr lang="fr-FR" sz="1100" dirty="0" smtClean="0"/>
            <a:t> </a:t>
          </a:r>
          <a:r>
            <a:rPr lang="fr-FR" sz="1100" dirty="0" err="1" smtClean="0"/>
            <a:t>Watering</a:t>
          </a:r>
          <a:r>
            <a:rPr lang="fr-FR" sz="1100" dirty="0" smtClean="0"/>
            <a:t> of green </a:t>
          </a:r>
          <a:r>
            <a:rPr lang="fr-FR" sz="1100" dirty="0" err="1" smtClean="0"/>
            <a:t>spaces</a:t>
          </a:r>
          <a:r>
            <a:rPr lang="fr-FR" sz="1100" dirty="0" smtClean="0"/>
            <a:t> </a:t>
          </a:r>
          <a:endParaRPr lang="fr-FR" sz="1100" dirty="0"/>
        </a:p>
      </dgm:t>
    </dgm:pt>
    <dgm:pt modelId="{3D38154A-A6D4-48B5-967D-007022CE0E74}" type="parTrans" cxnId="{C861AFC4-E72A-4278-A41E-ACF8827AB586}">
      <dgm:prSet/>
      <dgm:spPr/>
      <dgm:t>
        <a:bodyPr/>
        <a:lstStyle/>
        <a:p>
          <a:endParaRPr lang="fr-FR"/>
        </a:p>
      </dgm:t>
    </dgm:pt>
    <dgm:pt modelId="{501BC773-D13B-4951-953D-6B9568CE1699}" type="sibTrans" cxnId="{C861AFC4-E72A-4278-A41E-ACF8827AB586}">
      <dgm:prSet/>
      <dgm:spPr/>
      <dgm:t>
        <a:bodyPr/>
        <a:lstStyle/>
        <a:p>
          <a:endParaRPr lang="fr-FR"/>
        </a:p>
      </dgm:t>
    </dgm:pt>
    <dgm:pt modelId="{0495489F-2554-47E3-9ACA-00AD6E2ADFBD}">
      <dgm:prSet phldrT="[Texte]" custT="1"/>
      <dgm:spPr/>
      <dgm:t>
        <a:bodyPr/>
        <a:lstStyle/>
        <a:p>
          <a:r>
            <a:rPr lang="fr-FR" sz="1100" dirty="0" smtClean="0"/>
            <a:t>40% </a:t>
          </a:r>
          <a:r>
            <a:rPr lang="fr-FR" sz="1100" dirty="0" err="1" smtClean="0"/>
            <a:t>reuse</a:t>
          </a:r>
          <a:r>
            <a:rPr lang="fr-FR" sz="1100" dirty="0" smtClean="0"/>
            <a:t> </a:t>
          </a:r>
          <a:r>
            <a:rPr lang="fr-FR" sz="1100" dirty="0" err="1" smtClean="0"/>
            <a:t>expected</a:t>
          </a:r>
          <a:r>
            <a:rPr lang="fr-FR" sz="1100" dirty="0" smtClean="0"/>
            <a:t> in 2030 (irrigation </a:t>
          </a:r>
          <a:r>
            <a:rPr lang="fr-FR" sz="1100" dirty="0" err="1" smtClean="0"/>
            <a:t>included</a:t>
          </a:r>
          <a:r>
            <a:rPr lang="fr-FR" sz="1100" dirty="0" smtClean="0"/>
            <a:t>)</a:t>
          </a:r>
          <a:endParaRPr lang="fr-FR" sz="1100" dirty="0"/>
        </a:p>
      </dgm:t>
    </dgm:pt>
    <dgm:pt modelId="{2467AC9B-5C44-46AF-A08E-4C06673B6BD6}" type="parTrans" cxnId="{2561C603-E49A-4D64-9F26-5B8F8BA8CF01}">
      <dgm:prSet/>
      <dgm:spPr/>
      <dgm:t>
        <a:bodyPr/>
        <a:lstStyle/>
        <a:p>
          <a:endParaRPr lang="fr-FR"/>
        </a:p>
      </dgm:t>
    </dgm:pt>
    <dgm:pt modelId="{C5BAC35D-D056-4D08-844A-53E69DBB501B}" type="sibTrans" cxnId="{2561C603-E49A-4D64-9F26-5B8F8BA8CF01}">
      <dgm:prSet/>
      <dgm:spPr/>
      <dgm:t>
        <a:bodyPr/>
        <a:lstStyle/>
        <a:p>
          <a:endParaRPr lang="fr-FR"/>
        </a:p>
      </dgm:t>
    </dgm:pt>
    <dgm:pt modelId="{B54C70DB-BD68-4524-9358-03CF5861F17F}" type="pres">
      <dgm:prSet presAssocID="{528C4EC6-3C8A-4E2B-A12D-D7BCEF337C4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BA62DA7-0214-4F7F-9610-F90E23C30592}" type="pres">
      <dgm:prSet presAssocID="{528C4EC6-3C8A-4E2B-A12D-D7BCEF337C47}" presName="cycle" presStyleCnt="0"/>
      <dgm:spPr/>
    </dgm:pt>
    <dgm:pt modelId="{EAEF3B09-7EEA-4DA0-B30E-4E435C772259}" type="pres">
      <dgm:prSet presAssocID="{528C4EC6-3C8A-4E2B-A12D-D7BCEF337C47}" presName="centerShape" presStyleCnt="0"/>
      <dgm:spPr/>
    </dgm:pt>
    <dgm:pt modelId="{F9270B73-4262-4EE5-A625-EE8097EEC88A}" type="pres">
      <dgm:prSet presAssocID="{528C4EC6-3C8A-4E2B-A12D-D7BCEF337C47}" presName="connSite" presStyleLbl="node1" presStyleIdx="0" presStyleCnt="4"/>
      <dgm:spPr/>
    </dgm:pt>
    <dgm:pt modelId="{D50E0CD0-F305-4D51-8D82-842DA6E5256B}" type="pres">
      <dgm:prSet presAssocID="{528C4EC6-3C8A-4E2B-A12D-D7BCEF337C47}" presName="visible" presStyleLbl="node1" presStyleIdx="0" presStyleCnt="4" custScaleX="84265" custScaleY="80918" custLinFactNeighborX="10530" custLinFactNeighborY="0"/>
      <dgm:spPr>
        <a:solidFill>
          <a:srgbClr val="0070C0"/>
        </a:solidFill>
      </dgm:spPr>
    </dgm:pt>
    <dgm:pt modelId="{AA706747-318A-48C5-AECD-BC6FE5ADE859}" type="pres">
      <dgm:prSet presAssocID="{CCB19755-27DD-424D-BD11-EBD85C7C44EA}" presName="Name25" presStyleLbl="parChTrans1D1" presStyleIdx="0" presStyleCnt="3"/>
      <dgm:spPr/>
      <dgm:t>
        <a:bodyPr/>
        <a:lstStyle/>
        <a:p>
          <a:endParaRPr lang="fr-FR"/>
        </a:p>
      </dgm:t>
    </dgm:pt>
    <dgm:pt modelId="{C86390AD-0F91-49BA-92FB-0910C08C95AB}" type="pres">
      <dgm:prSet presAssocID="{2E3CA0C0-EAE3-488A-996D-7132ACB1D799}" presName="node" presStyleCnt="0"/>
      <dgm:spPr/>
    </dgm:pt>
    <dgm:pt modelId="{B0EA062F-1A9D-4F79-B88E-2771B2CEF0D3}" type="pres">
      <dgm:prSet presAssocID="{2E3CA0C0-EAE3-488A-996D-7132ACB1D799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0E4A9B-9AA4-4FA0-85D3-1A5BB67EB679}" type="pres">
      <dgm:prSet presAssocID="{2E3CA0C0-EAE3-488A-996D-7132ACB1D79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CA52A9-EAEE-4ECC-AEFD-1B70463EC1C3}" type="pres">
      <dgm:prSet presAssocID="{1336A7C5-9EFC-460F-B87B-54B46DEF2BAA}" presName="Name25" presStyleLbl="parChTrans1D1" presStyleIdx="1" presStyleCnt="3"/>
      <dgm:spPr/>
      <dgm:t>
        <a:bodyPr/>
        <a:lstStyle/>
        <a:p>
          <a:endParaRPr lang="fr-FR"/>
        </a:p>
      </dgm:t>
    </dgm:pt>
    <dgm:pt modelId="{51F17EFB-B062-44E4-9CC2-0CC2B5522C16}" type="pres">
      <dgm:prSet presAssocID="{005D112E-624A-4429-A46D-CB3BAFE773E0}" presName="node" presStyleCnt="0"/>
      <dgm:spPr/>
    </dgm:pt>
    <dgm:pt modelId="{BF8BF1FB-9E0F-4B2A-9795-703A5EC86BCD}" type="pres">
      <dgm:prSet presAssocID="{005D112E-624A-4429-A46D-CB3BAFE773E0}" presName="parentNode" presStyleLbl="node1" presStyleIdx="2" presStyleCnt="4" custLinFactNeighborX="-9159" custLinFactNeighborY="-376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6DD683-F463-444B-BA36-7393DE5C2608}" type="pres">
      <dgm:prSet presAssocID="{005D112E-624A-4429-A46D-CB3BAFE773E0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2EB68B-8FB8-4074-AA33-AC351173D5AB}" type="pres">
      <dgm:prSet presAssocID="{3621283E-1E8A-4F92-8CD6-009808667135}" presName="Name25" presStyleLbl="parChTrans1D1" presStyleIdx="2" presStyleCnt="3"/>
      <dgm:spPr/>
      <dgm:t>
        <a:bodyPr/>
        <a:lstStyle/>
        <a:p>
          <a:endParaRPr lang="fr-FR"/>
        </a:p>
      </dgm:t>
    </dgm:pt>
    <dgm:pt modelId="{D427DBF1-B877-4487-BCB1-E1600B040710}" type="pres">
      <dgm:prSet presAssocID="{78962F3B-BF59-4FFD-AAA4-493D15CE82D3}" presName="node" presStyleCnt="0"/>
      <dgm:spPr/>
    </dgm:pt>
    <dgm:pt modelId="{8F12E0D3-DC2F-4840-933A-22BB7D90599F}" type="pres">
      <dgm:prSet presAssocID="{78962F3B-BF59-4FFD-AAA4-493D15CE82D3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FC023-0AA8-4E29-B06C-E12CD7774E28}" type="pres">
      <dgm:prSet presAssocID="{78962F3B-BF59-4FFD-AAA4-493D15CE82D3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45A680-C3E3-4B3E-9678-F607AF7A906A}" type="presOf" srcId="{78962F3B-BF59-4FFD-AAA4-493D15CE82D3}" destId="{8F12E0D3-DC2F-4840-933A-22BB7D90599F}" srcOrd="0" destOrd="0" presId="urn:microsoft.com/office/officeart/2005/8/layout/radial2"/>
    <dgm:cxn modelId="{D9E7FDC7-B887-4C68-B8D5-534C540B5720}" srcId="{2E3CA0C0-EAE3-488A-996D-7132ACB1D799}" destId="{69AC66D6-B1D8-40F2-8658-B3BA5E39ED49}" srcOrd="1" destOrd="0" parTransId="{2E0AD4D5-B31C-46A9-85D6-30524A8CF04D}" sibTransId="{7B113652-8E8F-42DF-91C6-40C917FDA488}"/>
    <dgm:cxn modelId="{2B66B1CB-23E8-4D34-A54C-33A3450E415A}" type="presOf" srcId="{2E3CA0C0-EAE3-488A-996D-7132ACB1D799}" destId="{B0EA062F-1A9D-4F79-B88E-2771B2CEF0D3}" srcOrd="0" destOrd="0" presId="urn:microsoft.com/office/officeart/2005/8/layout/radial2"/>
    <dgm:cxn modelId="{A86D0333-5BAF-49C5-9BEB-8E13DD9C31F8}" srcId="{2E3CA0C0-EAE3-488A-996D-7132ACB1D799}" destId="{BD3441E1-4E1B-473B-BA39-B6C84D2C280A}" srcOrd="0" destOrd="0" parTransId="{BD03D5C3-3357-4E12-A809-F4E2C06DA998}" sibTransId="{1B2633A2-CB52-4FE1-92C4-1A8E57919A29}"/>
    <dgm:cxn modelId="{C861AFC4-E72A-4278-A41E-ACF8827AB586}" srcId="{78962F3B-BF59-4FFD-AAA4-493D15CE82D3}" destId="{6B24C5FC-57BA-4EB7-8C58-AA05009BC1B8}" srcOrd="1" destOrd="0" parTransId="{3D38154A-A6D4-48B5-967D-007022CE0E74}" sibTransId="{501BC773-D13B-4951-953D-6B9568CE1699}"/>
    <dgm:cxn modelId="{91F80D67-EFF3-4C4C-99A1-3181FDE66729}" type="presOf" srcId="{6B24C5FC-57BA-4EB7-8C58-AA05009BC1B8}" destId="{32BFC023-0AA8-4E29-B06C-E12CD7774E28}" srcOrd="0" destOrd="1" presId="urn:microsoft.com/office/officeart/2005/8/layout/radial2"/>
    <dgm:cxn modelId="{DA0656B0-9435-4DF5-A050-461E4068A1A7}" type="presOf" srcId="{005D112E-624A-4429-A46D-CB3BAFE773E0}" destId="{BF8BF1FB-9E0F-4B2A-9795-703A5EC86BCD}" srcOrd="0" destOrd="0" presId="urn:microsoft.com/office/officeart/2005/8/layout/radial2"/>
    <dgm:cxn modelId="{60AFFC0A-8D7D-45B0-BB00-9009AC9F07ED}" type="presOf" srcId="{1336A7C5-9EFC-460F-B87B-54B46DEF2BAA}" destId="{35CA52A9-EAEE-4ECC-AEFD-1B70463EC1C3}" srcOrd="0" destOrd="0" presId="urn:microsoft.com/office/officeart/2005/8/layout/radial2"/>
    <dgm:cxn modelId="{485DF6EB-0D21-42B0-9082-96135B343190}" type="presOf" srcId="{0495489F-2554-47E3-9ACA-00AD6E2ADFBD}" destId="{32BFC023-0AA8-4E29-B06C-E12CD7774E28}" srcOrd="0" destOrd="2" presId="urn:microsoft.com/office/officeart/2005/8/layout/radial2"/>
    <dgm:cxn modelId="{BD220358-24AC-4DE1-9C25-2BC6AA87B83F}" srcId="{528C4EC6-3C8A-4E2B-A12D-D7BCEF337C47}" destId="{2E3CA0C0-EAE3-488A-996D-7132ACB1D799}" srcOrd="0" destOrd="0" parTransId="{CCB19755-27DD-424D-BD11-EBD85C7C44EA}" sibTransId="{3FE45489-6396-413F-8E46-D923A5DFC155}"/>
    <dgm:cxn modelId="{E5DC0C08-8E2F-4D9A-8CE9-6E795F4A63F2}" type="presOf" srcId="{E1FE15B5-492F-409B-A55D-64291321F31E}" destId="{32BFC023-0AA8-4E29-B06C-E12CD7774E28}" srcOrd="0" destOrd="0" presId="urn:microsoft.com/office/officeart/2005/8/layout/radial2"/>
    <dgm:cxn modelId="{38823329-F591-47D1-B0FA-6C5962332038}" srcId="{528C4EC6-3C8A-4E2B-A12D-D7BCEF337C47}" destId="{005D112E-624A-4429-A46D-CB3BAFE773E0}" srcOrd="1" destOrd="0" parTransId="{1336A7C5-9EFC-460F-B87B-54B46DEF2BAA}" sibTransId="{207CAD96-4D28-4F6B-AEBA-C16A18B7741D}"/>
    <dgm:cxn modelId="{AAD758B1-6143-4E6B-986B-7C6B202FB755}" type="presOf" srcId="{C966708E-A65E-4CEA-A9AF-E13E46AC00E9}" destId="{E26DD683-F463-444B-BA36-7393DE5C2608}" srcOrd="0" destOrd="1" presId="urn:microsoft.com/office/officeart/2005/8/layout/radial2"/>
    <dgm:cxn modelId="{625C7C06-28AB-4AF0-9D4C-E1170071BD32}" srcId="{528C4EC6-3C8A-4E2B-A12D-D7BCEF337C47}" destId="{78962F3B-BF59-4FFD-AAA4-493D15CE82D3}" srcOrd="2" destOrd="0" parTransId="{3621283E-1E8A-4F92-8CD6-009808667135}" sibTransId="{95CD1478-4E77-4697-923C-58C34D36DEA7}"/>
    <dgm:cxn modelId="{B62954C3-6F28-46C7-9BC8-7C3D44DE63CE}" type="presOf" srcId="{CCB19755-27DD-424D-BD11-EBD85C7C44EA}" destId="{AA706747-318A-48C5-AECD-BC6FE5ADE859}" srcOrd="0" destOrd="0" presId="urn:microsoft.com/office/officeart/2005/8/layout/radial2"/>
    <dgm:cxn modelId="{2561C603-E49A-4D64-9F26-5B8F8BA8CF01}" srcId="{78962F3B-BF59-4FFD-AAA4-493D15CE82D3}" destId="{0495489F-2554-47E3-9ACA-00AD6E2ADFBD}" srcOrd="2" destOrd="0" parTransId="{2467AC9B-5C44-46AF-A08E-4C06673B6BD6}" sibTransId="{C5BAC35D-D056-4D08-844A-53E69DBB501B}"/>
    <dgm:cxn modelId="{F9BEB95C-E871-4B89-8B09-727F8B22FD0D}" type="presOf" srcId="{528C4EC6-3C8A-4E2B-A12D-D7BCEF337C47}" destId="{B54C70DB-BD68-4524-9358-03CF5861F17F}" srcOrd="0" destOrd="0" presId="urn:microsoft.com/office/officeart/2005/8/layout/radial2"/>
    <dgm:cxn modelId="{AD07D773-9B75-4AB8-876F-8F7D787EB222}" type="presOf" srcId="{BD3441E1-4E1B-473B-BA39-B6C84D2C280A}" destId="{500E4A9B-9AA4-4FA0-85D3-1A5BB67EB679}" srcOrd="0" destOrd="0" presId="urn:microsoft.com/office/officeart/2005/8/layout/radial2"/>
    <dgm:cxn modelId="{B03F223D-6552-4F6B-99E7-0BAC4B53BDA5}" type="presOf" srcId="{3621283E-1E8A-4F92-8CD6-009808667135}" destId="{952EB68B-8FB8-4074-AA33-AC351173D5AB}" srcOrd="0" destOrd="0" presId="urn:microsoft.com/office/officeart/2005/8/layout/radial2"/>
    <dgm:cxn modelId="{98EE2C13-2586-4674-9A1F-72547EB86F34}" srcId="{005D112E-624A-4429-A46D-CB3BAFE773E0}" destId="{F3DFF68F-A634-493B-BDE2-051117ECE97E}" srcOrd="0" destOrd="0" parTransId="{3095E0B0-EBDD-44F1-806B-74B499BB0D38}" sibTransId="{53C7039E-6C64-4AFB-BBA0-28C86EAD1031}"/>
    <dgm:cxn modelId="{D3B4BD3E-BF33-4028-99B1-84F66147919C}" srcId="{005D112E-624A-4429-A46D-CB3BAFE773E0}" destId="{C966708E-A65E-4CEA-A9AF-E13E46AC00E9}" srcOrd="1" destOrd="0" parTransId="{3717D529-18D2-409D-9DDF-20BA19829856}" sibTransId="{0827D4B5-BC04-4489-A51A-0378E38E5524}"/>
    <dgm:cxn modelId="{C5A67E10-628A-4A76-ABCA-C7AC6C52D426}" type="presOf" srcId="{69AC66D6-B1D8-40F2-8658-B3BA5E39ED49}" destId="{500E4A9B-9AA4-4FA0-85D3-1A5BB67EB679}" srcOrd="0" destOrd="1" presId="urn:microsoft.com/office/officeart/2005/8/layout/radial2"/>
    <dgm:cxn modelId="{3B19131A-CFFC-40CD-9393-0EF097F4DED4}" type="presOf" srcId="{F3DFF68F-A634-493B-BDE2-051117ECE97E}" destId="{E26DD683-F463-444B-BA36-7393DE5C2608}" srcOrd="0" destOrd="0" presId="urn:microsoft.com/office/officeart/2005/8/layout/radial2"/>
    <dgm:cxn modelId="{8ED300F7-E3EA-40D7-902C-15BB36945713}" srcId="{78962F3B-BF59-4FFD-AAA4-493D15CE82D3}" destId="{E1FE15B5-492F-409B-A55D-64291321F31E}" srcOrd="0" destOrd="0" parTransId="{3B326554-A4FD-44AF-AC1F-17AA829E6C21}" sibTransId="{0A2374F1-8176-480F-980F-2AB97603E732}"/>
    <dgm:cxn modelId="{AD86A67C-650A-48F9-AB1E-E3D1F5C254EE}" type="presParOf" srcId="{B54C70DB-BD68-4524-9358-03CF5861F17F}" destId="{7BA62DA7-0214-4F7F-9610-F90E23C30592}" srcOrd="0" destOrd="0" presId="urn:microsoft.com/office/officeart/2005/8/layout/radial2"/>
    <dgm:cxn modelId="{D956C51C-0AD8-4559-89A5-0500DDD3CD5F}" type="presParOf" srcId="{7BA62DA7-0214-4F7F-9610-F90E23C30592}" destId="{EAEF3B09-7EEA-4DA0-B30E-4E435C772259}" srcOrd="0" destOrd="0" presId="urn:microsoft.com/office/officeart/2005/8/layout/radial2"/>
    <dgm:cxn modelId="{44A45151-188C-47BF-B557-7A0B0CAE05DA}" type="presParOf" srcId="{EAEF3B09-7EEA-4DA0-B30E-4E435C772259}" destId="{F9270B73-4262-4EE5-A625-EE8097EEC88A}" srcOrd="0" destOrd="0" presId="urn:microsoft.com/office/officeart/2005/8/layout/radial2"/>
    <dgm:cxn modelId="{301E1D14-8D47-4AA4-A4B7-69DF7B0DBFEC}" type="presParOf" srcId="{EAEF3B09-7EEA-4DA0-B30E-4E435C772259}" destId="{D50E0CD0-F305-4D51-8D82-842DA6E5256B}" srcOrd="1" destOrd="0" presId="urn:microsoft.com/office/officeart/2005/8/layout/radial2"/>
    <dgm:cxn modelId="{76626D89-5A79-4182-9DBF-E6FE891053B5}" type="presParOf" srcId="{7BA62DA7-0214-4F7F-9610-F90E23C30592}" destId="{AA706747-318A-48C5-AECD-BC6FE5ADE859}" srcOrd="1" destOrd="0" presId="urn:microsoft.com/office/officeart/2005/8/layout/radial2"/>
    <dgm:cxn modelId="{DA260B3F-E622-424E-B9C2-46B62C1037F5}" type="presParOf" srcId="{7BA62DA7-0214-4F7F-9610-F90E23C30592}" destId="{C86390AD-0F91-49BA-92FB-0910C08C95AB}" srcOrd="2" destOrd="0" presId="urn:microsoft.com/office/officeart/2005/8/layout/radial2"/>
    <dgm:cxn modelId="{B78B47FD-B63A-46CC-B351-66516F9E73ED}" type="presParOf" srcId="{C86390AD-0F91-49BA-92FB-0910C08C95AB}" destId="{B0EA062F-1A9D-4F79-B88E-2771B2CEF0D3}" srcOrd="0" destOrd="0" presId="urn:microsoft.com/office/officeart/2005/8/layout/radial2"/>
    <dgm:cxn modelId="{82EEC314-2435-4470-95A9-24A6FEB540B6}" type="presParOf" srcId="{C86390AD-0F91-49BA-92FB-0910C08C95AB}" destId="{500E4A9B-9AA4-4FA0-85D3-1A5BB67EB679}" srcOrd="1" destOrd="0" presId="urn:microsoft.com/office/officeart/2005/8/layout/radial2"/>
    <dgm:cxn modelId="{F86C5C8B-B630-457E-9C15-C6AF4E60B7E8}" type="presParOf" srcId="{7BA62DA7-0214-4F7F-9610-F90E23C30592}" destId="{35CA52A9-EAEE-4ECC-AEFD-1B70463EC1C3}" srcOrd="3" destOrd="0" presId="urn:microsoft.com/office/officeart/2005/8/layout/radial2"/>
    <dgm:cxn modelId="{7B6D822D-D276-45EC-BEAE-C3723CC7D676}" type="presParOf" srcId="{7BA62DA7-0214-4F7F-9610-F90E23C30592}" destId="{51F17EFB-B062-44E4-9CC2-0CC2B5522C16}" srcOrd="4" destOrd="0" presId="urn:microsoft.com/office/officeart/2005/8/layout/radial2"/>
    <dgm:cxn modelId="{B2A9B53F-8B52-4BB3-A666-48041FCF8852}" type="presParOf" srcId="{51F17EFB-B062-44E4-9CC2-0CC2B5522C16}" destId="{BF8BF1FB-9E0F-4B2A-9795-703A5EC86BCD}" srcOrd="0" destOrd="0" presId="urn:microsoft.com/office/officeart/2005/8/layout/radial2"/>
    <dgm:cxn modelId="{1A968186-4895-43B2-8C19-9EEBEA0728A0}" type="presParOf" srcId="{51F17EFB-B062-44E4-9CC2-0CC2B5522C16}" destId="{E26DD683-F463-444B-BA36-7393DE5C2608}" srcOrd="1" destOrd="0" presId="urn:microsoft.com/office/officeart/2005/8/layout/radial2"/>
    <dgm:cxn modelId="{929F8A1F-C830-4223-A97D-FB50A0A932A7}" type="presParOf" srcId="{7BA62DA7-0214-4F7F-9610-F90E23C30592}" destId="{952EB68B-8FB8-4074-AA33-AC351173D5AB}" srcOrd="5" destOrd="0" presId="urn:microsoft.com/office/officeart/2005/8/layout/radial2"/>
    <dgm:cxn modelId="{BFBD01B0-1652-4976-9271-05F225EC4C40}" type="presParOf" srcId="{7BA62DA7-0214-4F7F-9610-F90E23C30592}" destId="{D427DBF1-B877-4487-BCB1-E1600B040710}" srcOrd="6" destOrd="0" presId="urn:microsoft.com/office/officeart/2005/8/layout/radial2"/>
    <dgm:cxn modelId="{6A79FEB7-4DB9-46D0-9EA0-F69A25378C4A}" type="presParOf" srcId="{D427DBF1-B877-4487-BCB1-E1600B040710}" destId="{8F12E0D3-DC2F-4840-933A-22BB7D90599F}" srcOrd="0" destOrd="0" presId="urn:microsoft.com/office/officeart/2005/8/layout/radial2"/>
    <dgm:cxn modelId="{0A79D3EF-AA2F-456E-9371-F53C59E0BA8C}" type="presParOf" srcId="{D427DBF1-B877-4487-BCB1-E1600B040710}" destId="{32BFC023-0AA8-4E29-B06C-E12CD7774E2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6C607-A321-44F5-B962-29C80D9F785D}">
      <dsp:nvSpPr>
        <dsp:cNvPr id="0" name=""/>
        <dsp:cNvSpPr/>
      </dsp:nvSpPr>
      <dsp:spPr>
        <a:xfrm>
          <a:off x="1367949" y="-37794"/>
          <a:ext cx="811637" cy="8225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err="1" smtClean="0"/>
            <a:t>Energy</a:t>
          </a:r>
          <a:endParaRPr lang="fr-FR" sz="1050" b="1" kern="1200" dirty="0"/>
        </a:p>
      </dsp:txBody>
      <dsp:txXfrm>
        <a:off x="1486810" y="82670"/>
        <a:ext cx="573915" cy="581655"/>
      </dsp:txXfrm>
    </dsp:sp>
    <dsp:sp modelId="{23C4D2F9-A2A5-4728-92F1-159D91BCEF02}">
      <dsp:nvSpPr>
        <dsp:cNvPr id="0" name=""/>
        <dsp:cNvSpPr/>
      </dsp:nvSpPr>
      <dsp:spPr>
        <a:xfrm rot="2237026">
          <a:off x="2148292" y="613829"/>
          <a:ext cx="219469" cy="2567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2155019" y="645230"/>
        <a:ext cx="153628" cy="154029"/>
      </dsp:txXfrm>
    </dsp:sp>
    <dsp:sp modelId="{1C4357BF-36C4-4589-90D0-BCD57FBD8D87}">
      <dsp:nvSpPr>
        <dsp:cNvPr id="0" name=""/>
        <dsp:cNvSpPr/>
      </dsp:nvSpPr>
      <dsp:spPr>
        <a:xfrm>
          <a:off x="2334918" y="701381"/>
          <a:ext cx="888682" cy="87528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Education</a:t>
          </a:r>
          <a:endParaRPr lang="fr-FR" sz="1100" b="1" kern="1200" dirty="0"/>
        </a:p>
      </dsp:txBody>
      <dsp:txXfrm>
        <a:off x="2465062" y="829564"/>
        <a:ext cx="628394" cy="618922"/>
      </dsp:txXfrm>
    </dsp:sp>
    <dsp:sp modelId="{76C9D37E-37C2-486D-AD93-CDADEAB6AE7A}">
      <dsp:nvSpPr>
        <dsp:cNvPr id="0" name=""/>
        <dsp:cNvSpPr/>
      </dsp:nvSpPr>
      <dsp:spPr>
        <a:xfrm rot="8390889">
          <a:off x="2168819" y="1429654"/>
          <a:ext cx="227580" cy="2567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 rot="10800000">
        <a:off x="2229048" y="1458985"/>
        <a:ext cx="159306" cy="154029"/>
      </dsp:txXfrm>
    </dsp:sp>
    <dsp:sp modelId="{FF6405B1-8ED4-46E8-B7B9-D45FC1F61DBB}">
      <dsp:nvSpPr>
        <dsp:cNvPr id="0" name=""/>
        <dsp:cNvSpPr/>
      </dsp:nvSpPr>
      <dsp:spPr>
        <a:xfrm>
          <a:off x="1315051" y="1560509"/>
          <a:ext cx="917435" cy="85354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err="1" smtClean="0"/>
            <a:t>Health</a:t>
          </a:r>
          <a:endParaRPr lang="fr-FR" sz="1100" b="1" kern="1200" dirty="0"/>
        </a:p>
      </dsp:txBody>
      <dsp:txXfrm>
        <a:off x="1449406" y="1685508"/>
        <a:ext cx="648725" cy="603551"/>
      </dsp:txXfrm>
    </dsp:sp>
    <dsp:sp modelId="{9A0A9E7B-1D85-40E6-AA8C-E7C87CEEB071}">
      <dsp:nvSpPr>
        <dsp:cNvPr id="0" name=""/>
        <dsp:cNvSpPr/>
      </dsp:nvSpPr>
      <dsp:spPr>
        <a:xfrm rot="13333077">
          <a:off x="1215861" y="1441133"/>
          <a:ext cx="194871" cy="2567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 rot="10800000">
        <a:off x="1266739" y="1512118"/>
        <a:ext cx="136410" cy="154029"/>
      </dsp:txXfrm>
    </dsp:sp>
    <dsp:sp modelId="{D6F018F7-65C6-4175-A1FE-14B5F2D881B6}">
      <dsp:nvSpPr>
        <dsp:cNvPr id="0" name=""/>
        <dsp:cNvSpPr/>
      </dsp:nvSpPr>
      <dsp:spPr>
        <a:xfrm>
          <a:off x="375369" y="701379"/>
          <a:ext cx="926973" cy="875288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Food</a:t>
          </a:r>
          <a:endParaRPr lang="fr-FR" sz="1000" b="1" kern="1200" dirty="0"/>
        </a:p>
      </dsp:txBody>
      <dsp:txXfrm>
        <a:off x="511121" y="829562"/>
        <a:ext cx="655469" cy="618922"/>
      </dsp:txXfrm>
    </dsp:sp>
    <dsp:sp modelId="{725E2197-0F29-4418-9DCA-BFCE99F0F19F}">
      <dsp:nvSpPr>
        <dsp:cNvPr id="0" name=""/>
        <dsp:cNvSpPr/>
      </dsp:nvSpPr>
      <dsp:spPr>
        <a:xfrm rot="19241318">
          <a:off x="1227363" y="617084"/>
          <a:ext cx="184322" cy="2567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1233619" y="685943"/>
        <a:ext cx="129025" cy="154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EB68B-8FB8-4074-AA33-AC351173D5AB}">
      <dsp:nvSpPr>
        <dsp:cNvPr id="0" name=""/>
        <dsp:cNvSpPr/>
      </dsp:nvSpPr>
      <dsp:spPr>
        <a:xfrm rot="2563281">
          <a:off x="1471145" y="2523892"/>
          <a:ext cx="544904" cy="61787"/>
        </a:xfrm>
        <a:custGeom>
          <a:avLst/>
          <a:gdLst/>
          <a:ahLst/>
          <a:cxnLst/>
          <a:rect l="0" t="0" r="0" b="0"/>
          <a:pathLst>
            <a:path>
              <a:moveTo>
                <a:pt x="0" y="30893"/>
              </a:moveTo>
              <a:lnTo>
                <a:pt x="544904" y="308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A52A9-EAEE-4ECC-AEFD-1B70463EC1C3}">
      <dsp:nvSpPr>
        <dsp:cNvPr id="0" name=""/>
        <dsp:cNvSpPr/>
      </dsp:nvSpPr>
      <dsp:spPr>
        <a:xfrm rot="21517847">
          <a:off x="1543364" y="1756545"/>
          <a:ext cx="511118" cy="61787"/>
        </a:xfrm>
        <a:custGeom>
          <a:avLst/>
          <a:gdLst/>
          <a:ahLst/>
          <a:cxnLst/>
          <a:rect l="0" t="0" r="0" b="0"/>
          <a:pathLst>
            <a:path>
              <a:moveTo>
                <a:pt x="0" y="30893"/>
              </a:moveTo>
              <a:lnTo>
                <a:pt x="511118" y="308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06747-318A-48C5-AECD-BC6FE5ADE859}">
      <dsp:nvSpPr>
        <dsp:cNvPr id="0" name=""/>
        <dsp:cNvSpPr/>
      </dsp:nvSpPr>
      <dsp:spPr>
        <a:xfrm rot="19036719">
          <a:off x="1471145" y="1030496"/>
          <a:ext cx="544904" cy="61787"/>
        </a:xfrm>
        <a:custGeom>
          <a:avLst/>
          <a:gdLst/>
          <a:ahLst/>
          <a:cxnLst/>
          <a:rect l="0" t="0" r="0" b="0"/>
          <a:pathLst>
            <a:path>
              <a:moveTo>
                <a:pt x="0" y="30893"/>
              </a:moveTo>
              <a:lnTo>
                <a:pt x="544904" y="308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E0CD0-F305-4D51-8D82-842DA6E5256B}">
      <dsp:nvSpPr>
        <dsp:cNvPr id="0" name=""/>
        <dsp:cNvSpPr/>
      </dsp:nvSpPr>
      <dsp:spPr>
        <a:xfrm>
          <a:off x="385650" y="1104767"/>
          <a:ext cx="1464824" cy="140664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A062F-1A9D-4F79-B88E-2771B2CEF0D3}">
      <dsp:nvSpPr>
        <dsp:cNvPr id="0" name=""/>
        <dsp:cNvSpPr/>
      </dsp:nvSpPr>
      <dsp:spPr>
        <a:xfrm>
          <a:off x="1805382" y="1235"/>
          <a:ext cx="1043012" cy="1043012"/>
        </a:xfrm>
        <a:prstGeom prst="ellipse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National Agriculture Plan (Plan Maroc Vert)</a:t>
          </a:r>
          <a:endParaRPr lang="fr-FR" sz="1100" b="1" kern="1200" dirty="0"/>
        </a:p>
      </dsp:txBody>
      <dsp:txXfrm>
        <a:off x="1958128" y="153981"/>
        <a:ext cx="737520" cy="737520"/>
      </dsp:txXfrm>
    </dsp:sp>
    <dsp:sp modelId="{500E4A9B-9AA4-4FA0-85D3-1A5BB67EB679}">
      <dsp:nvSpPr>
        <dsp:cNvPr id="0" name=""/>
        <dsp:cNvSpPr/>
      </dsp:nvSpPr>
      <dsp:spPr>
        <a:xfrm>
          <a:off x="2952696" y="1235"/>
          <a:ext cx="1564518" cy="1043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Programme of Water </a:t>
          </a:r>
          <a:r>
            <a:rPr lang="fr-FR" sz="1100" kern="1200" dirty="0" err="1" smtClean="0"/>
            <a:t>saving</a:t>
          </a:r>
          <a:r>
            <a:rPr lang="fr-FR" sz="1100" kern="1200" dirty="0" smtClean="0"/>
            <a:t> in Irrigation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60% of the total surface </a:t>
          </a:r>
          <a:r>
            <a:rPr lang="fr-FR" sz="1100" kern="1200" dirty="0" err="1" smtClean="0"/>
            <a:t>will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be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equipped</a:t>
          </a:r>
          <a:r>
            <a:rPr lang="fr-FR" sz="1100" kern="1200" dirty="0" smtClean="0"/>
            <a:t> in 2030</a:t>
          </a:r>
          <a:endParaRPr lang="fr-FR" sz="1100" kern="1200" dirty="0"/>
        </a:p>
      </dsp:txBody>
      <dsp:txXfrm>
        <a:off x="2952696" y="1235"/>
        <a:ext cx="1564518" cy="1043012"/>
      </dsp:txXfrm>
    </dsp:sp>
    <dsp:sp modelId="{BF8BF1FB-9E0F-4B2A-9795-703A5EC86BCD}">
      <dsp:nvSpPr>
        <dsp:cNvPr id="0" name=""/>
        <dsp:cNvSpPr/>
      </dsp:nvSpPr>
      <dsp:spPr>
        <a:xfrm>
          <a:off x="2054260" y="1247364"/>
          <a:ext cx="1043012" cy="1043012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National </a:t>
          </a:r>
          <a:r>
            <a:rPr lang="fr-FR" sz="1400" b="1" kern="1200" dirty="0" err="1" smtClean="0"/>
            <a:t>Energy</a:t>
          </a:r>
          <a:r>
            <a:rPr lang="fr-FR" sz="1400" b="1" kern="1200" dirty="0" smtClean="0"/>
            <a:t> </a:t>
          </a:r>
          <a:r>
            <a:rPr lang="fr-FR" sz="1400" b="1" kern="1200" dirty="0" err="1" smtClean="0"/>
            <a:t>Strategy</a:t>
          </a:r>
          <a:endParaRPr lang="fr-FR" sz="1400" b="1" kern="1200" dirty="0"/>
        </a:p>
      </dsp:txBody>
      <dsp:txXfrm>
        <a:off x="2207006" y="1400110"/>
        <a:ext cx="737520" cy="737520"/>
      </dsp:txXfrm>
    </dsp:sp>
    <dsp:sp modelId="{E26DD683-F463-444B-BA36-7393DE5C2608}">
      <dsp:nvSpPr>
        <dsp:cNvPr id="0" name=""/>
        <dsp:cNvSpPr/>
      </dsp:nvSpPr>
      <dsp:spPr>
        <a:xfrm>
          <a:off x="3201574" y="1247364"/>
          <a:ext cx="1564518" cy="1043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err="1" smtClean="0"/>
            <a:t>Development</a:t>
          </a:r>
          <a:r>
            <a:rPr lang="fr-FR" sz="1100" kern="1200" dirty="0" smtClean="0"/>
            <a:t> of </a:t>
          </a:r>
          <a:r>
            <a:rPr lang="fr-FR" sz="1100" kern="1200" dirty="0" err="1" smtClean="0"/>
            <a:t>renewable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energy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42%  </a:t>
          </a:r>
          <a:r>
            <a:rPr lang="fr-FR" sz="1100" kern="1200" dirty="0" err="1" smtClean="0"/>
            <a:t>installed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capacity</a:t>
          </a:r>
          <a:r>
            <a:rPr lang="fr-FR" sz="1100" kern="1200" dirty="0" smtClean="0"/>
            <a:t> in 2020</a:t>
          </a:r>
          <a:endParaRPr lang="fr-FR" sz="1100" kern="1200" dirty="0"/>
        </a:p>
      </dsp:txBody>
      <dsp:txXfrm>
        <a:off x="3201574" y="1247364"/>
        <a:ext cx="1564518" cy="1043012"/>
      </dsp:txXfrm>
    </dsp:sp>
    <dsp:sp modelId="{8F12E0D3-DC2F-4840-933A-22BB7D90599F}">
      <dsp:nvSpPr>
        <dsp:cNvPr id="0" name=""/>
        <dsp:cNvSpPr/>
      </dsp:nvSpPr>
      <dsp:spPr>
        <a:xfrm>
          <a:off x="1805382" y="2571928"/>
          <a:ext cx="1043012" cy="1043012"/>
        </a:xfrm>
        <a:prstGeom prst="ellipse">
          <a:avLst/>
        </a:prstGeom>
        <a:solidFill>
          <a:srgbClr val="8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National </a:t>
          </a:r>
          <a:r>
            <a:rPr lang="fr-FR" sz="1200" b="1" kern="1200" dirty="0" err="1" smtClean="0"/>
            <a:t>Tourism</a:t>
          </a:r>
          <a:r>
            <a:rPr lang="fr-FR" sz="1200" b="1" kern="1200" dirty="0" smtClean="0"/>
            <a:t> </a:t>
          </a:r>
          <a:r>
            <a:rPr lang="fr-FR" sz="1200" b="1" kern="1200" dirty="0" err="1" smtClean="0"/>
            <a:t>Strategy</a:t>
          </a:r>
          <a:r>
            <a:rPr lang="fr-FR" sz="1200" b="1" kern="1200" dirty="0" smtClean="0"/>
            <a:t>     « Vision 2020 »</a:t>
          </a:r>
          <a:endParaRPr lang="fr-FR" sz="1200" b="1" kern="1200" dirty="0"/>
        </a:p>
      </dsp:txBody>
      <dsp:txXfrm>
        <a:off x="1958128" y="2724674"/>
        <a:ext cx="737520" cy="737520"/>
      </dsp:txXfrm>
    </dsp:sp>
    <dsp:sp modelId="{32BFC023-0AA8-4E29-B06C-E12CD7774E28}">
      <dsp:nvSpPr>
        <dsp:cNvPr id="0" name=""/>
        <dsp:cNvSpPr/>
      </dsp:nvSpPr>
      <dsp:spPr>
        <a:xfrm>
          <a:off x="2952696" y="2571928"/>
          <a:ext cx="1564518" cy="1043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err="1" smtClean="0"/>
            <a:t>Wastewater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reuse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 </a:t>
          </a:r>
          <a:r>
            <a:rPr lang="fr-FR" sz="1100" kern="1200" dirty="0" err="1" smtClean="0"/>
            <a:t>Watering</a:t>
          </a:r>
          <a:r>
            <a:rPr lang="fr-FR" sz="1100" kern="1200" dirty="0" smtClean="0"/>
            <a:t> of green </a:t>
          </a:r>
          <a:r>
            <a:rPr lang="fr-FR" sz="1100" kern="1200" dirty="0" err="1" smtClean="0"/>
            <a:t>spaces</a:t>
          </a:r>
          <a:r>
            <a:rPr lang="fr-FR" sz="1100" kern="1200" dirty="0" smtClean="0"/>
            <a:t>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40% </a:t>
          </a:r>
          <a:r>
            <a:rPr lang="fr-FR" sz="1100" kern="1200" dirty="0" err="1" smtClean="0"/>
            <a:t>reuse</a:t>
          </a:r>
          <a:r>
            <a:rPr lang="fr-FR" sz="1100" kern="1200" dirty="0" smtClean="0"/>
            <a:t> </a:t>
          </a:r>
          <a:r>
            <a:rPr lang="fr-FR" sz="1100" kern="1200" dirty="0" err="1" smtClean="0"/>
            <a:t>expected</a:t>
          </a:r>
          <a:r>
            <a:rPr lang="fr-FR" sz="1100" kern="1200" dirty="0" smtClean="0"/>
            <a:t> in 2030 (irrigation </a:t>
          </a:r>
          <a:r>
            <a:rPr lang="fr-FR" sz="1100" kern="1200" dirty="0" err="1" smtClean="0"/>
            <a:t>included</a:t>
          </a:r>
          <a:r>
            <a:rPr lang="fr-FR" sz="1100" kern="1200" dirty="0" smtClean="0"/>
            <a:t>)</a:t>
          </a:r>
          <a:endParaRPr lang="fr-FR" sz="1100" kern="1200" dirty="0"/>
        </a:p>
      </dsp:txBody>
      <dsp:txXfrm>
        <a:off x="2952696" y="2571928"/>
        <a:ext cx="1564518" cy="1043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C39F584-EB29-4DFB-BD18-9B91F496BD7C}" type="datetimeFigureOut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702CAA-CDE6-4CFE-8056-E7B3ACD6066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514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AC37C-1D55-49F4-88EC-C3A2BEB9931A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AC37C-1D55-49F4-88EC-C3A2BEB9931A}" type="slidenum">
              <a:rPr lang="fr-FR" smtClean="0">
                <a:latin typeface="Arial" charset="0"/>
                <a:cs typeface="Arial" charset="0"/>
              </a:rPr>
              <a:pPr/>
              <a:t>3</a:t>
            </a:fld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AC37C-1D55-49F4-88EC-C3A2BEB9931A}" type="slidenum">
              <a:rPr lang="fr-FR" smtClean="0">
                <a:latin typeface="Arial" charset="0"/>
                <a:cs typeface="Arial" charset="0"/>
              </a:rPr>
              <a:pPr/>
              <a:t>4</a:t>
            </a:fld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AC37C-1D55-49F4-88EC-C3A2BEB9931A}" type="slidenum">
              <a:rPr lang="fr-FR" smtClean="0">
                <a:latin typeface="Arial" charset="0"/>
                <a:cs typeface="Arial" charset="0"/>
              </a:rPr>
              <a:pPr/>
              <a:t>5</a:t>
            </a:fld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AC37C-1D55-49F4-88EC-C3A2BEB9931A}" type="slidenum">
              <a:rPr lang="fr-FR" smtClean="0">
                <a:latin typeface="Arial" charset="0"/>
                <a:cs typeface="Arial" charset="0"/>
              </a:rPr>
              <a:pPr/>
              <a:t>6</a:t>
            </a:fld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08987-702A-46B8-A293-33A81D96678B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677F-045C-4921-86A5-09312A24809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658A9-21DD-4087-A3C7-6ACF6CFEF4FC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6214-DE79-47FA-B378-89E6BA2059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72A9-680C-4774-A1B9-C972F76B1DDD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B5EA5-FFBB-44E8-B791-6FBF279E6E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DA9A-6B46-4D2C-B7B5-BEFBEDE6A1C5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E355-60C7-4A36-A1D3-DD6F3E7F80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A4C1-4E6A-4E36-A4DA-6AB15E88265D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B143-4796-450C-B4CE-5042866B91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D6D38-81C2-49F5-97DF-0C01534C7A51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AC0E-352D-4810-B3DA-A40241DFAE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09CD-79EA-4CFF-995C-1440623ADECD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E3D5-CA93-46F3-B346-1435B93EF16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553E7-7979-4EF3-B965-B570A07D45CC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765D-6536-4940-8CE3-6F0E9BB86D7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929B8-ABF6-4F06-B9CD-EAE7C3C04B1B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A2D07-D28A-44FF-8C0E-891063BCEB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5DD9-78F0-40D9-B8D5-7097E3A3C731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BBF6-CA16-4995-9742-F2BD3F3F93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D03B-FEB7-4E4C-8426-9FD5D1B52427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FB246-2BB8-42FF-B90F-D0D810EC69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DCAC1D-A6E8-4A3F-BCA2-C7ABA085149F}" type="datetime1">
              <a:rPr lang="fr-FR"/>
              <a:pPr>
                <a:defRPr/>
              </a:pPr>
              <a:t>15/03/16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GN-février2016-v.1-29022016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14EE88-0AC2-4740-BF0A-AC7D2601C2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3.jpeg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5" Type="http://schemas.openxmlformats.org/officeDocument/2006/relationships/diagramData" Target="../diagrams/data2.xml"/><Relationship Id="rId6" Type="http://schemas.openxmlformats.org/officeDocument/2006/relationships/diagramLayout" Target="../diagrams/layout2.xml"/><Relationship Id="rId7" Type="http://schemas.openxmlformats.org/officeDocument/2006/relationships/diagramQuickStyle" Target="../diagrams/quickStyle2.xml"/><Relationship Id="rId8" Type="http://schemas.openxmlformats.org/officeDocument/2006/relationships/diagramColors" Target="../diagrams/colors2.xml"/><Relationship Id="rId9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276475"/>
            <a:ext cx="7560840" cy="302473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</a:rPr>
              <a:t>SWA Meeting of </a:t>
            </a:r>
            <a:r>
              <a:rPr lang="fr-FR" sz="2400" b="1" dirty="0" err="1" smtClean="0">
                <a:solidFill>
                  <a:srgbClr val="002060"/>
                </a:solidFill>
              </a:rPr>
              <a:t>Ministers</a:t>
            </a:r>
            <a:r>
              <a:rPr lang="fr-FR" sz="2400" b="1" dirty="0" smtClean="0">
                <a:solidFill>
                  <a:srgbClr val="002060"/>
                </a:solidFill>
              </a:rPr>
              <a:t> of Water, </a:t>
            </a:r>
            <a:r>
              <a:rPr lang="fr-FR" sz="2400" b="1" dirty="0" err="1" smtClean="0">
                <a:solidFill>
                  <a:srgbClr val="002060"/>
                </a:solidFill>
              </a:rPr>
              <a:t>Sanitation</a:t>
            </a:r>
            <a:r>
              <a:rPr lang="fr-FR" sz="2400" b="1" dirty="0" smtClean="0">
                <a:solidFill>
                  <a:srgbClr val="002060"/>
                </a:solidFill>
              </a:rPr>
              <a:t> and </a:t>
            </a:r>
            <a:r>
              <a:rPr lang="fr-FR" sz="2400" b="1" dirty="0" err="1" smtClean="0">
                <a:solidFill>
                  <a:srgbClr val="002060"/>
                </a:solidFill>
              </a:rPr>
              <a:t>Hygiene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900" b="1" dirty="0" smtClean="0">
                <a:solidFill>
                  <a:srgbClr val="002060"/>
                </a:solidFill>
              </a:rPr>
              <a:t>Addis-Abeba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900" b="1" u="sng" dirty="0" smtClean="0">
                <a:solidFill>
                  <a:srgbClr val="002060"/>
                </a:solidFill>
              </a:rPr>
              <a:t>15 and 16 </a:t>
            </a:r>
            <a:r>
              <a:rPr lang="fr-FR" sz="1900" b="1" u="sng" dirty="0">
                <a:solidFill>
                  <a:srgbClr val="002060"/>
                </a:solidFill>
              </a:rPr>
              <a:t>M</a:t>
            </a:r>
            <a:r>
              <a:rPr lang="fr-FR" sz="1900" b="1" u="sng" dirty="0" smtClean="0">
                <a:solidFill>
                  <a:srgbClr val="002060"/>
                </a:solidFill>
              </a:rPr>
              <a:t>arch 2016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</a:rPr>
              <a:t>H.E. Mrs </a:t>
            </a:r>
            <a:r>
              <a:rPr lang="fr-FR" sz="2400" b="1" dirty="0" err="1" smtClean="0">
                <a:solidFill>
                  <a:srgbClr val="002060"/>
                </a:solidFill>
              </a:rPr>
              <a:t>Charafat</a:t>
            </a:r>
            <a:r>
              <a:rPr lang="fr-FR" sz="2400" b="1" dirty="0" smtClean="0">
                <a:solidFill>
                  <a:srgbClr val="002060"/>
                </a:solidFill>
              </a:rPr>
              <a:t> AFAILAL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1" dirty="0" err="1" smtClean="0">
                <a:solidFill>
                  <a:srgbClr val="002060"/>
                </a:solidFill>
              </a:rPr>
              <a:t>Minister</a:t>
            </a:r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sz="2400" b="1" dirty="0" err="1" smtClean="0">
                <a:solidFill>
                  <a:srgbClr val="002060"/>
                </a:solidFill>
              </a:rPr>
              <a:t>Delegate</a:t>
            </a:r>
            <a:r>
              <a:rPr lang="fr-FR" sz="2400" b="1" dirty="0" smtClean="0">
                <a:solidFill>
                  <a:srgbClr val="002060"/>
                </a:solidFill>
              </a:rPr>
              <a:t> in charge of Water – </a:t>
            </a:r>
            <a:r>
              <a:rPr lang="fr-FR" sz="2400" b="1" dirty="0" err="1" smtClean="0">
                <a:solidFill>
                  <a:srgbClr val="002060"/>
                </a:solidFill>
              </a:rPr>
              <a:t>Kingdom</a:t>
            </a:r>
            <a:r>
              <a:rPr lang="fr-FR" sz="2400" b="1" dirty="0" smtClean="0">
                <a:solidFill>
                  <a:srgbClr val="002060"/>
                </a:solidFill>
              </a:rPr>
              <a:t> of </a:t>
            </a:r>
            <a:r>
              <a:rPr lang="fr-FR" sz="2400" b="1" dirty="0" err="1" smtClean="0">
                <a:solidFill>
                  <a:srgbClr val="002060"/>
                </a:solidFill>
              </a:rPr>
              <a:t>Morocco</a:t>
            </a:r>
            <a:endParaRPr lang="fr-FR" sz="2400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200" b="1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b="1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71604" y="428604"/>
            <a:ext cx="36004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KINGDOM OF MOROCCO</a:t>
            </a:r>
            <a:endParaRPr lang="fr-FR" sz="14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1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1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D</a:t>
            </a:r>
            <a:r>
              <a:rPr lang="fr-FR" sz="14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elegate</a:t>
            </a:r>
            <a:r>
              <a:rPr lang="fr-FR" sz="1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in charge of Water</a:t>
            </a:r>
            <a:endParaRPr lang="fr-FR" sz="14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052" name="Image 7" descr="maoco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96863"/>
            <a:ext cx="10810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cteur droit 9"/>
          <p:cNvCxnSpPr/>
          <p:nvPr/>
        </p:nvCxnSpPr>
        <p:spPr>
          <a:xfrm>
            <a:off x="0" y="1484313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051050" y="5651500"/>
            <a:ext cx="15113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fr-FR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BD0C1-6059-40F1-B040-0A7998652A3F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48680"/>
            <a:ext cx="1080120" cy="48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594611"/>
            <a:ext cx="9144000" cy="64827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400" b="1" dirty="0" err="1" smtClean="0">
                <a:solidFill>
                  <a:srgbClr val="002060"/>
                </a:solidFill>
              </a:rPr>
              <a:t>Water’s</a:t>
            </a:r>
            <a:r>
              <a:rPr lang="fr-FR" sz="2400" b="1" dirty="0" smtClean="0">
                <a:solidFill>
                  <a:srgbClr val="002060"/>
                </a:solidFill>
              </a:rPr>
              <a:t> International </a:t>
            </a:r>
            <a:r>
              <a:rPr lang="fr-FR" sz="2400" b="1" dirty="0" err="1" smtClean="0">
                <a:solidFill>
                  <a:srgbClr val="002060"/>
                </a:solidFill>
              </a:rPr>
              <a:t>mobilization</a:t>
            </a:r>
            <a:endParaRPr lang="fr-FR" sz="2400" b="1" dirty="0" smtClean="0">
              <a:solidFill>
                <a:srgbClr val="00206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8626" y="583301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4572000" y="2132856"/>
            <a:ext cx="4248472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solidFill>
                  <a:srgbClr val="002060"/>
                </a:solidFill>
              </a:rPr>
              <a:t>      </a:t>
            </a:r>
            <a:r>
              <a:rPr lang="en-US" sz="1400" b="1" dirty="0" smtClean="0">
                <a:solidFill>
                  <a:srgbClr val="002060"/>
                </a:solidFill>
              </a:rPr>
              <a:t>Ensure availability and sustainable management of Water and Sanitation for All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 bwMode="auto">
          <a:xfrm>
            <a:off x="71406" y="1357298"/>
            <a:ext cx="4677100" cy="51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 b="1" dirty="0">
                <a:latin typeface="+mj-lt"/>
                <a:ea typeface="+mj-ea"/>
                <a:cs typeface="+mj-cs"/>
              </a:rPr>
              <a:t/>
            </a:r>
            <a:br>
              <a:rPr lang="en-US" sz="1200" b="1" dirty="0">
                <a:latin typeface="+mj-lt"/>
                <a:ea typeface="+mj-ea"/>
                <a:cs typeface="+mj-cs"/>
              </a:rPr>
            </a:br>
            <a:r>
              <a:rPr lang="en-US" sz="1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70</a:t>
            </a:r>
            <a:r>
              <a:rPr lang="en-US" sz="1400" b="1" baseline="30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 </a:t>
            </a:r>
            <a:r>
              <a:rPr lang="en-US" sz="1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1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ession of the General Assembly of the United Nations </a:t>
            </a:r>
            <a:r>
              <a:rPr lang="en-US" sz="1200" b="1" dirty="0">
                <a:latin typeface="+mj-lt"/>
                <a:ea typeface="+mj-ea"/>
                <a:cs typeface="+mj-cs"/>
              </a:rPr>
              <a:t/>
            </a:r>
            <a:br>
              <a:rPr lang="en-US" sz="1200" b="1" dirty="0">
                <a:latin typeface="+mj-lt"/>
                <a:ea typeface="+mj-ea"/>
                <a:cs typeface="+mj-cs"/>
              </a:rPr>
            </a:br>
            <a:endParaRPr lang="fr-FR" sz="1200" dirty="0">
              <a:latin typeface="+mj-lt"/>
              <a:ea typeface="+mj-ea"/>
              <a:cs typeface="+mj-cs"/>
            </a:endParaRPr>
          </a:p>
        </p:txBody>
      </p:sp>
      <p:sp>
        <p:nvSpPr>
          <p:cNvPr id="37" name="Titre 1"/>
          <p:cNvSpPr txBox="1">
            <a:spLocks/>
          </p:cNvSpPr>
          <p:nvPr/>
        </p:nvSpPr>
        <p:spPr bwMode="auto">
          <a:xfrm>
            <a:off x="5148064" y="3068960"/>
            <a:ext cx="2667046" cy="5760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Cross-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sectorial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policy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coherence</a:t>
            </a:r>
            <a:r>
              <a:rPr lang="fr-FR" sz="1400" dirty="0" smtClean="0"/>
              <a:t> 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 bwMode="auto">
          <a:xfrm>
            <a:off x="467544" y="4005064"/>
            <a:ext cx="3312368" cy="57606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fr-FR" sz="1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Alliance for Water-</a:t>
            </a:r>
          </a:p>
          <a:p>
            <a:pPr algn="ctr" eaLnBrk="0" hangingPunct="0">
              <a:defRPr/>
            </a:pPr>
            <a:r>
              <a:rPr lang="fr-FR" sz="16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Energy</a:t>
            </a:r>
            <a:r>
              <a:rPr lang="fr-FR" sz="1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-Food- </a:t>
            </a:r>
            <a:r>
              <a:rPr lang="fr-FR" sz="16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Health</a:t>
            </a:r>
            <a:r>
              <a:rPr lang="fr-FR" sz="1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and Education </a:t>
            </a:r>
            <a:endParaRPr lang="fr-FR" sz="16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fr-FR" sz="16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xfrm>
            <a:off x="6553200" y="6448425"/>
            <a:ext cx="2133600" cy="365125"/>
          </a:xfrm>
        </p:spPr>
        <p:txBody>
          <a:bodyPr/>
          <a:lstStyle/>
          <a:p>
            <a:pPr>
              <a:defRPr/>
            </a:pPr>
            <a:fld id="{04D0037C-E16F-46B7-9886-39ADEA0028B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3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  <p:graphicFrame>
        <p:nvGraphicFramePr>
          <p:cNvPr id="40" name="Diagramme 39"/>
          <p:cNvGraphicFramePr/>
          <p:nvPr/>
        </p:nvGraphicFramePr>
        <p:xfrm>
          <a:off x="3347864" y="3861048"/>
          <a:ext cx="3528392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Ellipse 42"/>
          <p:cNvSpPr/>
          <p:nvPr/>
        </p:nvSpPr>
        <p:spPr>
          <a:xfrm>
            <a:off x="4716016" y="4653136"/>
            <a:ext cx="864096" cy="79208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b="1" dirty="0" smtClean="0"/>
              <a:t>Water</a:t>
            </a:r>
            <a:endParaRPr lang="fr-FR" sz="1100" b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683568" y="171178"/>
            <a:ext cx="5544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Kingdom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of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Morocco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delegate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in charge of Water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pic>
        <p:nvPicPr>
          <p:cNvPr id="49" name="Image 7" descr="maocolog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0"/>
            <a:ext cx="549786" cy="53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-6618" y="1248508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èche courbée vers la gauche 52"/>
          <p:cNvSpPr/>
          <p:nvPr/>
        </p:nvSpPr>
        <p:spPr>
          <a:xfrm>
            <a:off x="7956376" y="2924944"/>
            <a:ext cx="432048" cy="720080"/>
          </a:xfrm>
          <a:prstGeom prst="curved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9" cstate="print"/>
          <a:srcRect r="68750"/>
          <a:stretch>
            <a:fillRect/>
          </a:stretch>
        </p:blipFill>
        <p:spPr bwMode="auto">
          <a:xfrm>
            <a:off x="8676456" y="0"/>
            <a:ext cx="367241" cy="52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AutoShape 2" descr="Résultat de recherche d'images pour &quot;sdg wate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472" y="1785926"/>
            <a:ext cx="27527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7" name="AutoShape 5" descr="Résultat de recherche d'images pour &quot;sdg wate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868" y="2143116"/>
            <a:ext cx="8572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7117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594611"/>
            <a:ext cx="9144000" cy="64827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000" b="1" dirty="0" err="1" smtClean="0">
                <a:solidFill>
                  <a:srgbClr val="002060"/>
                </a:solidFill>
              </a:rPr>
              <a:t>Morocco’s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commitment</a:t>
            </a:r>
            <a:r>
              <a:rPr lang="fr-FR" sz="2000" b="1" dirty="0" smtClean="0">
                <a:solidFill>
                  <a:srgbClr val="002060"/>
                </a:solidFill>
              </a:rPr>
              <a:t> for the </a:t>
            </a:r>
            <a:r>
              <a:rPr lang="fr-FR" sz="2000" b="1" dirty="0" err="1" smtClean="0">
                <a:solidFill>
                  <a:srgbClr val="002060"/>
                </a:solidFill>
              </a:rPr>
              <a:t>implementation</a:t>
            </a:r>
            <a:r>
              <a:rPr lang="fr-FR" sz="2000" b="1" dirty="0" smtClean="0">
                <a:solidFill>
                  <a:srgbClr val="002060"/>
                </a:solidFill>
              </a:rPr>
              <a:t> of the </a:t>
            </a:r>
            <a:r>
              <a:rPr lang="fr-FR" sz="2000" b="1" dirty="0" err="1" smtClean="0">
                <a:solidFill>
                  <a:srgbClr val="002060"/>
                </a:solidFill>
              </a:rPr>
              <a:t>MDGs</a:t>
            </a:r>
            <a:r>
              <a:rPr lang="fr-FR" sz="2000" b="1" dirty="0" smtClean="0">
                <a:solidFill>
                  <a:srgbClr val="002060"/>
                </a:solidFill>
              </a:rPr>
              <a:t> ans </a:t>
            </a:r>
            <a:r>
              <a:rPr lang="fr-FR" sz="2000" b="1" dirty="0" err="1" smtClean="0">
                <a:solidFill>
                  <a:srgbClr val="002060"/>
                </a:solidFill>
              </a:rPr>
              <a:t>SDGs</a:t>
            </a:r>
            <a:endParaRPr lang="fr-FR" sz="2000" b="1" dirty="0" smtClean="0">
              <a:solidFill>
                <a:srgbClr val="00206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8626" y="583301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xfrm>
            <a:off x="6553200" y="6448425"/>
            <a:ext cx="2133600" cy="365125"/>
          </a:xfrm>
        </p:spPr>
        <p:txBody>
          <a:bodyPr/>
          <a:lstStyle/>
          <a:p>
            <a:pPr>
              <a:defRPr/>
            </a:pPr>
            <a:fld id="{04D0037C-E16F-46B7-9886-39ADEA0028B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3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49" name="Image 7" descr="maoco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549786" cy="53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-6618" y="1248508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 r="68750"/>
          <a:stretch>
            <a:fillRect/>
          </a:stretch>
        </p:blipFill>
        <p:spPr bwMode="auto">
          <a:xfrm>
            <a:off x="8726354" y="-27384"/>
            <a:ext cx="417646" cy="59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Pentagone 66"/>
          <p:cNvSpPr/>
          <p:nvPr/>
        </p:nvSpPr>
        <p:spPr>
          <a:xfrm>
            <a:off x="251520" y="1412776"/>
            <a:ext cx="5976664" cy="35970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 b="1" dirty="0" smtClean="0">
              <a:solidFill>
                <a:schemeClr val="tx1"/>
              </a:solidFill>
            </a:endParaRPr>
          </a:p>
          <a:p>
            <a:pPr>
              <a:buSzPct val="120000"/>
              <a:defRPr/>
            </a:pPr>
            <a:r>
              <a:rPr lang="fr-FR" sz="1600" b="1" dirty="0" smtClean="0"/>
              <a:t>   </a:t>
            </a:r>
            <a:r>
              <a:rPr lang="fr-FR" sz="1600" b="1" dirty="0"/>
              <a:t> </a:t>
            </a:r>
            <a:r>
              <a:rPr lang="fr-FR" sz="1600" b="1" dirty="0" err="1" smtClean="0"/>
              <a:t>Anticipatory</a:t>
            </a:r>
            <a:r>
              <a:rPr lang="fr-FR" sz="1600" b="1" dirty="0" smtClean="0"/>
              <a:t> </a:t>
            </a:r>
            <a:r>
              <a:rPr lang="fr-FR" sz="1600" b="1" dirty="0" err="1"/>
              <a:t>awareness</a:t>
            </a:r>
            <a:endParaRPr lang="fr-FR" sz="1600" b="1" dirty="0"/>
          </a:p>
          <a:p>
            <a:pPr algn="ctr">
              <a:defRPr/>
            </a:pPr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51520" y="1781053"/>
            <a:ext cx="8784976" cy="21087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Construction of 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140 large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dams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capacity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17.6 Billion m</a:t>
            </a:r>
            <a:r>
              <a:rPr lang="fr-FR" sz="14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12 large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dams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under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construction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capacity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2.6 Billion m</a:t>
            </a:r>
            <a:r>
              <a:rPr lang="fr-FR" sz="1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Developing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transfer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wells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drillings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the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groundwater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resources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use;</a:t>
            </a: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Construction the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seawater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desalination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plants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(10 Mm</a:t>
            </a:r>
            <a:r>
              <a:rPr lang="fr-FR" sz="1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year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Contributing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Energy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porduction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ar-MA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Flood protection and control ;</a:t>
            </a: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Sanitation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Plan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 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NSP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»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implemented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2006;</a:t>
            </a:r>
          </a:p>
          <a:p>
            <a:pPr marL="180975" lvl="1" indent="-180975" algn="just" defTabSz="913526">
              <a:lnSpc>
                <a:spcPct val="90000"/>
              </a:lnSpc>
              <a:spcBef>
                <a:spcPts val="600"/>
              </a:spcBef>
              <a:buClr>
                <a:srgbClr val="005092"/>
              </a:buClr>
              <a:buSzPct val="120000"/>
              <a:buFont typeface="Wingdings" pitchFamily="2" charset="2"/>
              <a:buChar char="§"/>
              <a:defRPr/>
            </a:pP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Rural </a:t>
            </a:r>
            <a:r>
              <a:rPr lang="fr-F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Sanitation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Plan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 </a:t>
            </a:r>
            <a:r>
              <a:rPr lang="fr-F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NRSP »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launched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2015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1058428" y="4214818"/>
            <a:ext cx="1656184" cy="432048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Drinking</a:t>
            </a:r>
            <a:r>
              <a:rPr lang="fr-FR" dirty="0" smtClean="0"/>
              <a:t> Water</a:t>
            </a:r>
            <a:endParaRPr lang="fr-FR" dirty="0"/>
          </a:p>
        </p:txBody>
      </p:sp>
      <p:sp>
        <p:nvSpPr>
          <p:cNvPr id="75" name="Rectangle à coins arrondis 74"/>
          <p:cNvSpPr/>
          <p:nvPr/>
        </p:nvSpPr>
        <p:spPr>
          <a:xfrm>
            <a:off x="3428992" y="4214818"/>
            <a:ext cx="1656184" cy="432048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Sanitation</a:t>
            </a:r>
            <a:endParaRPr lang="fr-FR" dirty="0"/>
          </a:p>
        </p:txBody>
      </p:sp>
      <p:sp>
        <p:nvSpPr>
          <p:cNvPr id="76" name="Rectangle à coins arrondis 75"/>
          <p:cNvSpPr/>
          <p:nvPr/>
        </p:nvSpPr>
        <p:spPr>
          <a:xfrm>
            <a:off x="1142976" y="5000636"/>
            <a:ext cx="1571636" cy="4326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5857884" y="4978864"/>
            <a:ext cx="1571636" cy="432618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1142976" y="5732798"/>
            <a:ext cx="1571636" cy="4326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7500958" y="5715016"/>
            <a:ext cx="1571636" cy="404724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1357290" y="578645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94,5%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1130436" y="50599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100%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5846998" y="49993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100%</a:t>
            </a:r>
            <a:endParaRPr lang="fr-FR" b="1" dirty="0"/>
          </a:p>
        </p:txBody>
      </p:sp>
      <p:sp>
        <p:nvSpPr>
          <p:cNvPr id="83" name="Rectangle 82"/>
          <p:cNvSpPr/>
          <p:nvPr/>
        </p:nvSpPr>
        <p:spPr>
          <a:xfrm>
            <a:off x="-71470" y="5039416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-71470" y="5753796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Flèche droite 84"/>
          <p:cNvSpPr/>
          <p:nvPr/>
        </p:nvSpPr>
        <p:spPr>
          <a:xfrm>
            <a:off x="5000628" y="5072074"/>
            <a:ext cx="857256" cy="214884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Flèche droite 85"/>
          <p:cNvSpPr/>
          <p:nvPr/>
        </p:nvSpPr>
        <p:spPr>
          <a:xfrm>
            <a:off x="5000628" y="5786454"/>
            <a:ext cx="2500330" cy="214314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7487816" y="57150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100%</a:t>
            </a:r>
            <a:endParaRPr lang="fr-FR" dirty="0"/>
          </a:p>
        </p:txBody>
      </p:sp>
      <p:sp>
        <p:nvSpPr>
          <p:cNvPr id="91" name="Ellipse 90"/>
          <p:cNvSpPr/>
          <p:nvPr/>
        </p:nvSpPr>
        <p:spPr>
          <a:xfrm>
            <a:off x="6253854" y="5989882"/>
            <a:ext cx="785818" cy="523436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5072066" y="464344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NSP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6286512" y="607220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NRSP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83568" y="171178"/>
            <a:ext cx="5544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Kingdom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of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Morocco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delegate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in charge of Water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93860" y="4572008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3428992" y="4929198"/>
            <a:ext cx="1571636" cy="428628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428992" y="495097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72%</a:t>
            </a:r>
            <a:endParaRPr lang="fr-FR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3428992" y="5715016"/>
            <a:ext cx="1571636" cy="428628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3446000" y="57525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10%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3643306" y="4572008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5072066" y="4572008"/>
            <a:ext cx="642942" cy="505196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929322" y="4572008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694718" y="4572008"/>
            <a:ext cx="1306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2040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87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594611"/>
            <a:ext cx="9144000" cy="64827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000" b="1" dirty="0" err="1" smtClean="0">
                <a:solidFill>
                  <a:srgbClr val="002060"/>
                </a:solidFill>
              </a:rPr>
              <a:t>Morocco’s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commitment</a:t>
            </a:r>
            <a:r>
              <a:rPr lang="fr-FR" sz="2000" b="1" dirty="0" smtClean="0">
                <a:solidFill>
                  <a:srgbClr val="002060"/>
                </a:solidFill>
              </a:rPr>
              <a:t> for the </a:t>
            </a:r>
            <a:r>
              <a:rPr lang="fr-FR" sz="2000" b="1" dirty="0" err="1" smtClean="0">
                <a:solidFill>
                  <a:srgbClr val="002060"/>
                </a:solidFill>
              </a:rPr>
              <a:t>implementation</a:t>
            </a:r>
            <a:r>
              <a:rPr lang="fr-FR" sz="2000" b="1" dirty="0" smtClean="0">
                <a:solidFill>
                  <a:srgbClr val="002060"/>
                </a:solidFill>
              </a:rPr>
              <a:t> of the </a:t>
            </a:r>
            <a:r>
              <a:rPr lang="fr-FR" sz="2000" b="1" dirty="0" err="1" smtClean="0">
                <a:solidFill>
                  <a:srgbClr val="002060"/>
                </a:solidFill>
              </a:rPr>
              <a:t>MDGs</a:t>
            </a:r>
            <a:r>
              <a:rPr lang="fr-FR" sz="2000" b="1" dirty="0" smtClean="0">
                <a:solidFill>
                  <a:srgbClr val="002060"/>
                </a:solidFill>
              </a:rPr>
              <a:t> and </a:t>
            </a:r>
            <a:r>
              <a:rPr lang="fr-FR" sz="2000" b="1" dirty="0" err="1" smtClean="0">
                <a:solidFill>
                  <a:srgbClr val="002060"/>
                </a:solidFill>
              </a:rPr>
              <a:t>SDGs</a:t>
            </a:r>
            <a:endParaRPr lang="fr-FR" sz="2000" b="1" dirty="0" smtClean="0">
              <a:solidFill>
                <a:srgbClr val="00206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8626" y="583301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xfrm>
            <a:off x="6553200" y="6448425"/>
            <a:ext cx="2133600" cy="365125"/>
          </a:xfrm>
        </p:spPr>
        <p:txBody>
          <a:bodyPr/>
          <a:lstStyle/>
          <a:p>
            <a:pPr>
              <a:defRPr/>
            </a:pPr>
            <a:fld id="{04D0037C-E16F-46B7-9886-39ADEA0028B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49" name="Image 7" descr="maoco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549786" cy="53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-6618" y="1248508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 r="68750"/>
          <a:stretch>
            <a:fillRect/>
          </a:stretch>
        </p:blipFill>
        <p:spPr bwMode="auto">
          <a:xfrm>
            <a:off x="8726354" y="0"/>
            <a:ext cx="417646" cy="59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Pentagone 66"/>
          <p:cNvSpPr/>
          <p:nvPr/>
        </p:nvSpPr>
        <p:spPr>
          <a:xfrm>
            <a:off x="251520" y="1412776"/>
            <a:ext cx="5976664" cy="359705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SzPct val="120000"/>
              <a:defRPr/>
            </a:pPr>
            <a:endParaRPr lang="fr-FR" sz="1400" b="1" dirty="0" smtClean="0">
              <a:solidFill>
                <a:schemeClr val="tx1"/>
              </a:solidFill>
            </a:endParaRPr>
          </a:p>
          <a:p>
            <a:pPr>
              <a:buSzPct val="120000"/>
              <a:defRPr/>
            </a:pPr>
            <a:r>
              <a:rPr lang="fr-FR" sz="1600" b="1" dirty="0" err="1" smtClean="0"/>
              <a:t>Consolidating</a:t>
            </a:r>
            <a:r>
              <a:rPr lang="fr-FR" sz="1600" b="1" dirty="0" smtClean="0"/>
              <a:t> of the </a:t>
            </a:r>
            <a:r>
              <a:rPr lang="fr-FR" sz="1600" b="1" dirty="0" err="1" smtClean="0"/>
              <a:t>Achievements</a:t>
            </a:r>
            <a:r>
              <a:rPr lang="fr-FR" sz="1600" b="1" dirty="0" smtClean="0"/>
              <a:t> and Future Perspectives</a:t>
            </a:r>
          </a:p>
          <a:p>
            <a:pPr algn="ctr">
              <a:defRPr/>
            </a:pPr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51520" y="1781053"/>
            <a:ext cx="8892480" cy="1215717"/>
          </a:xfrm>
          <a:prstGeom prst="rect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0975" lvl="1" indent="-180975" algn="just" defTabSz="913526">
              <a:lnSpc>
                <a:spcPct val="90000"/>
              </a:lnSpc>
              <a:spcAft>
                <a:spcPts val="600"/>
              </a:spcAft>
              <a:buClr>
                <a:srgbClr val="005092"/>
              </a:buClr>
              <a:buSzPct val="12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Water Strategy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“NWS”  adopted in 2009  and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Water Plan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“NWP” have been finalized </a:t>
            </a:r>
            <a:r>
              <a:rPr lang="en-US" sz="1400" dirty="0" smtClean="0"/>
              <a:t>;</a:t>
            </a:r>
            <a:endParaRPr lang="fr-F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80975" lvl="1" indent="-180975" algn="just" defTabSz="913526">
              <a:lnSpc>
                <a:spcPct val="90000"/>
              </a:lnSpc>
              <a:spcAft>
                <a:spcPts val="600"/>
              </a:spcAft>
              <a:buClr>
                <a:srgbClr val="005092"/>
              </a:buClr>
              <a:buSzPct val="12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New Water Law have been set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within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integrated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framework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currently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in the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process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of adoption by the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Parliament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 marL="180975" lvl="1" indent="-180975" algn="just" defTabSz="913526">
              <a:lnSpc>
                <a:spcPct val="90000"/>
              </a:lnSpc>
              <a:spcAft>
                <a:spcPts val="600"/>
              </a:spcAft>
              <a:buClr>
                <a:srgbClr val="005092"/>
              </a:buClr>
              <a:buSzPct val="12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9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Regional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Hydraulic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Basin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Agencies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fr-F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responsible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for the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decentralized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and </a:t>
            </a:r>
            <a:r>
              <a:rPr lang="fr-F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participatory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fr-F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 of water ressources</a:t>
            </a: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fr-FR" sz="14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grpSp>
        <p:nvGrpSpPr>
          <p:cNvPr id="36" name="Groupe 31"/>
          <p:cNvGrpSpPr>
            <a:grpSpLocks/>
          </p:cNvGrpSpPr>
          <p:nvPr/>
        </p:nvGrpSpPr>
        <p:grpSpPr bwMode="auto">
          <a:xfrm>
            <a:off x="107504" y="3140967"/>
            <a:ext cx="4680520" cy="3456385"/>
            <a:chOff x="979488" y="1412776"/>
            <a:chExt cx="7164387" cy="4847940"/>
          </a:xfrm>
        </p:grpSpPr>
        <p:sp>
          <p:nvSpPr>
            <p:cNvPr id="37" name="Rectangle à coins arrondis 36"/>
            <p:cNvSpPr/>
            <p:nvPr/>
          </p:nvSpPr>
          <p:spPr bwMode="auto">
            <a:xfrm>
              <a:off x="979488" y="1714036"/>
              <a:ext cx="7164387" cy="4546680"/>
            </a:xfrm>
            <a:prstGeom prst="roundRect">
              <a:avLst>
                <a:gd name="adj" fmla="val 5492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/>
            <a:p>
              <a:pPr>
                <a:defRPr/>
              </a:pP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1114656" y="3904849"/>
              <a:ext cx="6765787" cy="1587492"/>
            </a:xfrm>
            <a:prstGeom prst="roundRect">
              <a:avLst>
                <a:gd name="adj" fmla="val 10364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lIns="60960" tIns="648000" rIns="60960" bIns="72000" spcCol="1270" anchor="ctr"/>
            <a:lstStyle/>
            <a:p>
              <a:pPr algn="ctr" defTabSz="711200" rtl="1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1200" b="1" kern="0" noProof="1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Traditional Arabic" pitchFamily="18" charset="-78"/>
                </a:rPr>
                <a:t>Preservation and protection of water resources and natural environment and </a:t>
              </a:r>
              <a:r>
                <a:rPr lang="fr-FR" sz="1200" b="1" kern="0" noProof="1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Traditional Arabic" pitchFamily="18" charset="-78"/>
                </a:rPr>
                <a:t> adaptation to climate change</a:t>
              </a:r>
              <a:endParaRPr lang="fr-FR" sz="1200" b="1" kern="0" noProof="1">
                <a:solidFill>
                  <a:schemeClr val="tx2">
                    <a:lumMod val="50000"/>
                  </a:schemeClr>
                </a:solidFill>
                <a:latin typeface="+mn-lt"/>
                <a:cs typeface="Traditional Arabic" pitchFamily="18" charset="-78"/>
              </a:endParaRPr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1294613" y="1865735"/>
              <a:ext cx="2879946" cy="1971011"/>
            </a:xfrm>
            <a:prstGeom prst="roundRect">
              <a:avLst>
                <a:gd name="adj" fmla="val 11314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35921" sx="1000" sy="1000" algn="ctr" rotWithShape="0">
                <a:schemeClr val="bg1"/>
              </a:outerShdw>
            </a:effectLst>
          </p:spPr>
          <p:txBody>
            <a:bodyPr rIns="108000" anchor="ctr"/>
            <a:lstStyle/>
            <a:p>
              <a:pPr indent="-342900" algn="ctr" fontAlgn="auto">
                <a:lnSpc>
                  <a:spcPct val="120000"/>
                </a:lnSpc>
                <a:spcBef>
                  <a:spcPts val="3000"/>
                </a:spcBef>
                <a:spcAft>
                  <a:spcPts val="600"/>
                </a:spcAft>
                <a:buSzPct val="80000"/>
                <a:defRPr/>
              </a:pPr>
              <a:endParaRPr lang="fr-FR" sz="1200" b="1" kern="0" noProof="1" smtClean="0">
                <a:solidFill>
                  <a:schemeClr val="tx2">
                    <a:lumMod val="50000"/>
                  </a:schemeClr>
                </a:solidFill>
                <a:latin typeface="+mn-lt"/>
                <a:cs typeface="Traditional Arabic" pitchFamily="18" charset="-78"/>
              </a:endParaRPr>
            </a:p>
            <a:p>
              <a:pPr indent="-342900" algn="ctr" fontAlgn="auto">
                <a:lnSpc>
                  <a:spcPct val="120000"/>
                </a:lnSpc>
                <a:spcBef>
                  <a:spcPts val="3000"/>
                </a:spcBef>
                <a:spcAft>
                  <a:spcPts val="600"/>
                </a:spcAft>
                <a:buSzPct val="80000"/>
                <a:defRPr/>
              </a:pPr>
              <a:r>
                <a:rPr lang="en-US" sz="1200" b="1" kern="0" noProof="1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Traditional Arabic" pitchFamily="18" charset="-78"/>
                </a:rPr>
                <a:t>Water demand management and water valuation</a:t>
              </a:r>
              <a:endParaRPr lang="fr-FR" sz="1200" b="1" kern="0" noProof="1" smtClean="0">
                <a:solidFill>
                  <a:schemeClr val="tx2">
                    <a:lumMod val="50000"/>
                  </a:schemeClr>
                </a:solidFill>
                <a:latin typeface="+mn-lt"/>
                <a:cs typeface="Traditional Arabic" pitchFamily="18" charset="-78"/>
              </a:endParaRPr>
            </a:p>
            <a:p>
              <a:pPr indent="-342900" algn="ctr" fontAlgn="auto">
                <a:lnSpc>
                  <a:spcPct val="120000"/>
                </a:lnSpc>
                <a:spcBef>
                  <a:spcPts val="3000"/>
                </a:spcBef>
                <a:spcAft>
                  <a:spcPts val="600"/>
                </a:spcAft>
                <a:buSzPct val="80000"/>
                <a:defRPr/>
              </a:pPr>
              <a:endParaRPr lang="fr-FR" sz="1200" b="1" kern="0" noProof="1">
                <a:solidFill>
                  <a:schemeClr val="tx2">
                    <a:lumMod val="50000"/>
                  </a:schemeClr>
                </a:solidFill>
                <a:latin typeface="+mn-lt"/>
                <a:cs typeface="Traditional Arabic" pitchFamily="18" charset="-78"/>
              </a:endParaRPr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5048977" y="1865735"/>
              <a:ext cx="2773513" cy="1971011"/>
            </a:xfrm>
            <a:prstGeom prst="roundRect">
              <a:avLst>
                <a:gd name="adj" fmla="val 1086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35921" dir="2700000" sx="1000" sy="1000" algn="ctr" rotWithShape="0">
                <a:schemeClr val="bg1"/>
              </a:outerShdw>
            </a:effectLst>
          </p:spPr>
          <p:txBody>
            <a:bodyPr lIns="0" tIns="60960" rIns="60960" bIns="60960" spcCol="1270" anchor="ctr"/>
            <a:lstStyle/>
            <a:p>
              <a:pPr algn="ctr" defTabSz="7112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1200" b="1" kern="0" noProof="1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Traditional Arabic" pitchFamily="18" charset="-78"/>
                </a:rPr>
                <a:t>Supply management and development</a:t>
              </a:r>
              <a:endParaRPr lang="fr-FR" sz="1200" b="1" kern="0" noProof="1">
                <a:solidFill>
                  <a:schemeClr val="tx2">
                    <a:lumMod val="50000"/>
                  </a:schemeClr>
                </a:solidFill>
                <a:latin typeface="+mn-lt"/>
                <a:cs typeface="Traditional Arabic" pitchFamily="18" charset="-78"/>
              </a:endParaRPr>
            </a:p>
          </p:txBody>
        </p:sp>
        <p:sp>
          <p:nvSpPr>
            <p:cNvPr id="42" name="Double flèche horizontale 41"/>
            <p:cNvSpPr/>
            <p:nvPr/>
          </p:nvSpPr>
          <p:spPr bwMode="auto">
            <a:xfrm rot="16200000">
              <a:off x="6110995" y="3822236"/>
              <a:ext cx="647390" cy="396514"/>
            </a:xfrm>
            <a:prstGeom prst="leftRightArrow">
              <a:avLst>
                <a:gd name="adj1" fmla="val 50000"/>
                <a:gd name="adj2" fmla="val 30761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43" name="Double flèche horizontale 42"/>
            <p:cNvSpPr/>
            <p:nvPr/>
          </p:nvSpPr>
          <p:spPr bwMode="auto">
            <a:xfrm rot="16200000">
              <a:off x="2456803" y="3898707"/>
              <a:ext cx="647388" cy="358950"/>
            </a:xfrm>
            <a:prstGeom prst="leftRightArrow">
              <a:avLst>
                <a:gd name="adj1" fmla="val 50000"/>
                <a:gd name="adj2" fmla="val 31481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44" name="AutoShape 13"/>
            <p:cNvSpPr>
              <a:spLocks noChangeArrowheads="1"/>
            </p:cNvSpPr>
            <p:nvPr/>
          </p:nvSpPr>
          <p:spPr bwMode="auto">
            <a:xfrm rot="5400000">
              <a:off x="4375350" y="2716297"/>
              <a:ext cx="410227" cy="644858"/>
            </a:xfrm>
            <a:prstGeom prst="upDownArrow">
              <a:avLst>
                <a:gd name="adj1" fmla="val 50000"/>
                <a:gd name="adj2" fmla="val 3155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45" name="ZoneTexte 14"/>
            <p:cNvSpPr txBox="1">
              <a:spLocks noChangeArrowheads="1"/>
            </p:cNvSpPr>
            <p:nvPr/>
          </p:nvSpPr>
          <p:spPr bwMode="auto">
            <a:xfrm>
              <a:off x="979488" y="5519316"/>
              <a:ext cx="7128910" cy="733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 smtClean="0">
                  <a:solidFill>
                    <a:srgbClr val="005092"/>
                  </a:solidFill>
                  <a:latin typeface="+mn-lt"/>
                  <a:cs typeface="Traditional Arabic" pitchFamily="18" charset="-78"/>
                </a:rPr>
                <a:t>Regulatory, institutional, organizational and financial reforms</a:t>
              </a:r>
              <a:endParaRPr lang="fr-FR" b="1" dirty="0">
                <a:solidFill>
                  <a:srgbClr val="005092"/>
                </a:solidFill>
                <a:latin typeface="+mn-lt"/>
                <a:cs typeface="Traditional Arabic" pitchFamily="18" charset="-78"/>
              </a:endParaRPr>
            </a:p>
          </p:txBody>
        </p:sp>
        <p:sp>
          <p:nvSpPr>
            <p:cNvPr id="46" name="ZoneTexte 14"/>
            <p:cNvSpPr txBox="1">
              <a:spLocks noChangeArrowheads="1"/>
            </p:cNvSpPr>
            <p:nvPr/>
          </p:nvSpPr>
          <p:spPr bwMode="auto">
            <a:xfrm>
              <a:off x="1169397" y="1412776"/>
              <a:ext cx="6813786" cy="4316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400" b="1" dirty="0" smtClean="0">
                  <a:solidFill>
                    <a:srgbClr val="005092"/>
                  </a:solidFill>
                  <a:cs typeface="Traditional Arabic" pitchFamily="18" charset="-78"/>
                </a:rPr>
                <a:t>Main Axes of the National Water Plan</a:t>
              </a:r>
              <a:endParaRPr lang="fr-FR" b="1" dirty="0">
                <a:solidFill>
                  <a:srgbClr val="005092"/>
                </a:solidFill>
                <a:cs typeface="Traditional Arabic" pitchFamily="18" charset="-78"/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1620171" y="1844369"/>
              <a:ext cx="358950" cy="36108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chemeClr val="accent5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51" name="Ellipse 50"/>
            <p:cNvSpPr/>
            <p:nvPr/>
          </p:nvSpPr>
          <p:spPr>
            <a:xfrm>
              <a:off x="5291059" y="1917013"/>
              <a:ext cx="361036" cy="35894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chemeClr val="accent5">
                      <a:lumMod val="50000"/>
                    </a:schemeClr>
                  </a:solidFill>
                </a:rPr>
                <a:t>2</a:t>
              </a:r>
            </a:p>
          </p:txBody>
        </p:sp>
        <p:sp>
          <p:nvSpPr>
            <p:cNvPr id="52" name="Ellipse 51"/>
            <p:cNvSpPr/>
            <p:nvPr/>
          </p:nvSpPr>
          <p:spPr>
            <a:xfrm>
              <a:off x="4356120" y="3933962"/>
              <a:ext cx="358950" cy="35894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chemeClr val="accent5">
                      <a:lumMod val="50000"/>
                    </a:schemeClr>
                  </a:solidFill>
                </a:rPr>
                <a:t>3</a:t>
              </a:r>
            </a:p>
          </p:txBody>
        </p:sp>
      </p:grpSp>
      <p:graphicFrame>
        <p:nvGraphicFramePr>
          <p:cNvPr id="53" name="Diagramme 52"/>
          <p:cNvGraphicFramePr/>
          <p:nvPr>
            <p:extLst>
              <p:ext uri="{D42A27DB-BD31-4B8C-83A1-F6EECF244321}">
                <p14:modId xmlns:p14="http://schemas.microsoft.com/office/powerpoint/2010/main" val="3845500713"/>
              </p:ext>
            </p:extLst>
          </p:nvPr>
        </p:nvGraphicFramePr>
        <p:xfrm>
          <a:off x="4355976" y="3125192"/>
          <a:ext cx="5064224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4" name="ZoneTexte 53"/>
          <p:cNvSpPr txBox="1"/>
          <p:nvPr/>
        </p:nvSpPr>
        <p:spPr>
          <a:xfrm>
            <a:off x="4860032" y="469552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National Water Plan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83568" y="171178"/>
            <a:ext cx="5544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Kingdom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of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Morocco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delegate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in charge of Water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7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594611"/>
            <a:ext cx="9144000" cy="64827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000" dirty="0" smtClean="0">
                <a:solidFill>
                  <a:schemeClr val="accent5">
                    <a:lumMod val="50000"/>
                  </a:schemeClr>
                </a:solidFill>
              </a:rPr>
              <a:t> 	</a:t>
            </a:r>
            <a:r>
              <a:rPr lang="fr-FR" sz="2000" b="1" dirty="0" err="1" smtClean="0">
                <a:solidFill>
                  <a:srgbClr val="002060"/>
                </a:solidFill>
              </a:rPr>
              <a:t>Kingdom</a:t>
            </a:r>
            <a:r>
              <a:rPr lang="fr-FR" sz="2000" b="1" dirty="0" smtClean="0">
                <a:solidFill>
                  <a:srgbClr val="002060"/>
                </a:solidFill>
              </a:rPr>
              <a:t> of </a:t>
            </a:r>
            <a:r>
              <a:rPr lang="fr-FR" sz="2000" b="1" dirty="0" err="1" smtClean="0">
                <a:solidFill>
                  <a:srgbClr val="002060"/>
                </a:solidFill>
              </a:rPr>
              <a:t>Morocco</a:t>
            </a:r>
            <a:r>
              <a:rPr lang="fr-FR" sz="2000" b="1" dirty="0" smtClean="0">
                <a:solidFill>
                  <a:srgbClr val="002060"/>
                </a:solidFill>
              </a:rPr>
              <a:t>: A </a:t>
            </a:r>
            <a:r>
              <a:rPr lang="fr-FR" sz="2000" b="1" dirty="0" err="1" smtClean="0">
                <a:solidFill>
                  <a:srgbClr val="002060"/>
                </a:solidFill>
              </a:rPr>
              <a:t>Multidimensionnal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African</a:t>
            </a:r>
            <a:r>
              <a:rPr lang="fr-FR" sz="2000" b="1" dirty="0" smtClean="0">
                <a:solidFill>
                  <a:srgbClr val="002060"/>
                </a:solidFill>
              </a:rPr>
              <a:t> Anchorage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8626" y="583301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xfrm>
            <a:off x="6553200" y="6448425"/>
            <a:ext cx="2133600" cy="365125"/>
          </a:xfrm>
        </p:spPr>
        <p:txBody>
          <a:bodyPr/>
          <a:lstStyle/>
          <a:p>
            <a:pPr>
              <a:defRPr/>
            </a:pPr>
            <a:fld id="{04D0037C-E16F-46B7-9886-39ADEA0028B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3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49" name="Image 7" descr="maoco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549786" cy="53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-6618" y="1248508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 r="68750"/>
          <a:stretch>
            <a:fillRect/>
          </a:stretch>
        </p:blipFill>
        <p:spPr bwMode="auto">
          <a:xfrm>
            <a:off x="8726354" y="-18758"/>
            <a:ext cx="417646" cy="59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ZoneTexte 34"/>
          <p:cNvSpPr txBox="1"/>
          <p:nvPr/>
        </p:nvSpPr>
        <p:spPr>
          <a:xfrm>
            <a:off x="251520" y="1611957"/>
            <a:ext cx="6048671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support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our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african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friends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brothers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countries in Water and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Sanitation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fields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fr-FR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adopt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dynamic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proactive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diplomacy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strengthen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Africa’s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presence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all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interational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bodies and organisations.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23528" y="4221088"/>
            <a:ext cx="5760640" cy="1785104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Objective :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Involvement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commitment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of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political, institutional , technical and scientific actors so that water remains at the forefront of CoP22; 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structuruel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political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step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half-way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between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CoP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21 and CoP22;</a:t>
            </a:r>
          </a:p>
          <a:p>
            <a:pPr algn="just">
              <a:buFont typeface="Arial" pitchFamily="34" charset="0"/>
              <a:buChar char="•"/>
              <a:defRPr/>
            </a:pPr>
            <a:endParaRPr lang="fr-FR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High-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Level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Roundtable</a:t>
            </a: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« </a:t>
            </a:r>
            <a:r>
              <a:rPr lang="en-US" sz="1200" dirty="0" smtClean="0"/>
              <a:t>Africa's role in the global synergy fight against Climate Change”</a:t>
            </a:r>
          </a:p>
          <a:p>
            <a:pPr algn="ctr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</a:t>
            </a:r>
            <a:r>
              <a:rPr lang="fr-FR" sz="1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12</a:t>
            </a:r>
            <a:r>
              <a:rPr lang="fr-FR" sz="1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July 2016,  Rabat,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Morocco</a:t>
            </a:r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3400122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re 1"/>
          <p:cNvSpPr txBox="1">
            <a:spLocks/>
          </p:cNvSpPr>
          <p:nvPr/>
        </p:nvSpPr>
        <p:spPr bwMode="auto">
          <a:xfrm>
            <a:off x="0" y="3403122"/>
            <a:ext cx="9144000" cy="6482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International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Conference</a:t>
            </a:r>
            <a:r>
              <a:rPr kumimoji="0" lang="fr-FR" sz="2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on Water and </a:t>
            </a:r>
            <a:r>
              <a:rPr kumimoji="0" lang="fr-FR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Climate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0" y="4056820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155754" y="4077072"/>
            <a:ext cx="2952750" cy="21596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46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123202"/>
            <a:ext cx="28082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itre 1"/>
          <p:cNvSpPr txBox="1">
            <a:spLocks/>
          </p:cNvSpPr>
          <p:nvPr/>
        </p:nvSpPr>
        <p:spPr bwMode="auto">
          <a:xfrm>
            <a:off x="6588224" y="4941168"/>
            <a:ext cx="20875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1100" b="1" dirty="0">
                <a:latin typeface="+mj-lt"/>
                <a:ea typeface="+mj-ea"/>
                <a:cs typeface="+mj-cs"/>
              </a:rPr>
              <a:t/>
            </a:r>
            <a:br>
              <a:rPr lang="en-US" sz="1100" b="1" dirty="0">
                <a:latin typeface="+mj-lt"/>
                <a:ea typeface="+mj-ea"/>
                <a:cs typeface="+mj-cs"/>
              </a:rPr>
            </a:br>
            <a:r>
              <a:rPr lang="en-US" sz="1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Lima Paris Action Plan</a:t>
            </a:r>
            <a:r>
              <a:rPr lang="en-US" sz="1100" b="1" dirty="0">
                <a:latin typeface="+mj-lt"/>
                <a:ea typeface="+mj-ea"/>
                <a:cs typeface="+mj-cs"/>
              </a:rPr>
              <a:t/>
            </a:r>
            <a:br>
              <a:rPr lang="en-US" sz="1100" b="1" dirty="0">
                <a:latin typeface="+mj-lt"/>
                <a:ea typeface="+mj-ea"/>
                <a:cs typeface="+mj-cs"/>
              </a:rPr>
            </a:br>
            <a:endParaRPr lang="fr-FR" sz="1100" dirty="0">
              <a:latin typeface="+mj-lt"/>
              <a:ea typeface="+mj-ea"/>
              <a:cs typeface="+mj-cs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156176" y="5229200"/>
            <a:ext cx="2987824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1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Le Pacte de Paris sur l’eau et l’adaptation dans les bassins des fleuves, des lacs et des aquifères</a:t>
            </a: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5805264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ZoneTexte 22"/>
          <p:cNvSpPr txBox="1"/>
          <p:nvPr/>
        </p:nvSpPr>
        <p:spPr>
          <a:xfrm>
            <a:off x="683568" y="171178"/>
            <a:ext cx="5544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Kingdom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of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Morocco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delegate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in charge of Water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7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594611"/>
            <a:ext cx="9144000" cy="64827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000" dirty="0" smtClean="0">
                <a:solidFill>
                  <a:schemeClr val="accent5">
                    <a:lumMod val="50000"/>
                  </a:schemeClr>
                </a:solidFill>
              </a:rPr>
              <a:t> 	</a:t>
            </a:r>
            <a:r>
              <a:rPr lang="fr-FR" sz="2000" b="1" dirty="0" err="1" smtClean="0">
                <a:solidFill>
                  <a:srgbClr val="002060"/>
                </a:solidFill>
              </a:rPr>
              <a:t>Kingdom</a:t>
            </a:r>
            <a:r>
              <a:rPr lang="fr-FR" sz="2000" b="1" dirty="0" smtClean="0">
                <a:solidFill>
                  <a:srgbClr val="002060"/>
                </a:solidFill>
              </a:rPr>
              <a:t> of </a:t>
            </a:r>
            <a:r>
              <a:rPr lang="fr-FR" sz="2000" b="1" dirty="0" err="1" smtClean="0">
                <a:solidFill>
                  <a:srgbClr val="002060"/>
                </a:solidFill>
              </a:rPr>
              <a:t>Morocco</a:t>
            </a:r>
            <a:r>
              <a:rPr lang="fr-FR" sz="2000" b="1" dirty="0" smtClean="0">
                <a:solidFill>
                  <a:srgbClr val="002060"/>
                </a:solidFill>
              </a:rPr>
              <a:t> – Host Country of </a:t>
            </a:r>
            <a:r>
              <a:rPr lang="fr-FR" sz="2000" b="1" dirty="0" err="1" smtClean="0">
                <a:solidFill>
                  <a:srgbClr val="002060"/>
                </a:solidFill>
              </a:rPr>
              <a:t>CoP</a:t>
            </a:r>
            <a:r>
              <a:rPr lang="fr-FR" sz="2000" b="1" dirty="0" smtClean="0">
                <a:solidFill>
                  <a:srgbClr val="002060"/>
                </a:solidFill>
              </a:rPr>
              <a:t> 22 </a:t>
            </a:r>
            <a:br>
              <a:rPr lang="fr-FR" sz="2000" b="1" dirty="0" smtClean="0">
                <a:solidFill>
                  <a:srgbClr val="002060"/>
                </a:solidFill>
              </a:rPr>
            </a:br>
            <a:r>
              <a:rPr lang="fr-FR" sz="2000" b="1" dirty="0" smtClean="0">
                <a:solidFill>
                  <a:srgbClr val="002060"/>
                </a:solidFill>
              </a:rPr>
              <a:t>Marrakech, </a:t>
            </a:r>
            <a:r>
              <a:rPr lang="fr-FR" sz="2000" b="1" dirty="0" err="1" smtClean="0">
                <a:solidFill>
                  <a:srgbClr val="002060"/>
                </a:solidFill>
              </a:rPr>
              <a:t>November</a:t>
            </a:r>
            <a:r>
              <a:rPr lang="fr-FR" sz="2000" b="1" dirty="0" smtClean="0">
                <a:solidFill>
                  <a:srgbClr val="002060"/>
                </a:solidFill>
              </a:rPr>
              <a:t> 2016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8626" y="583301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xfrm>
            <a:off x="6553200" y="6448425"/>
            <a:ext cx="2133600" cy="365125"/>
          </a:xfrm>
        </p:spPr>
        <p:txBody>
          <a:bodyPr/>
          <a:lstStyle/>
          <a:p>
            <a:pPr>
              <a:defRPr/>
            </a:pPr>
            <a:fld id="{04D0037C-E16F-46B7-9886-39ADEA0028B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3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49" name="Image 7" descr="maoco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549786" cy="53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-6618" y="1248508"/>
            <a:ext cx="9144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 r="68750"/>
          <a:stretch>
            <a:fillRect/>
          </a:stretch>
        </p:blipFill>
        <p:spPr bwMode="auto">
          <a:xfrm>
            <a:off x="8726354" y="-18758"/>
            <a:ext cx="417646" cy="59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ZoneTexte 34"/>
          <p:cNvSpPr txBox="1"/>
          <p:nvPr/>
        </p:nvSpPr>
        <p:spPr>
          <a:xfrm>
            <a:off x="214282" y="1643050"/>
            <a:ext cx="853532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22</a:t>
            </a:r>
            <a:r>
              <a:rPr lang="fr-FR" sz="1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nd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Conference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of the Parties (COP22)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the UNFCCC to be held in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Marrakech from 7 to 18 November 2016 ; 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Morocco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has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always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been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involved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the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fight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against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global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warming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Morocco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has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already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hosted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CoP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7 in 2001 ;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fr-FR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Call of Tangiers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launched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September 2015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 </a:t>
            </a:r>
            <a:r>
              <a:rPr lang="en-US" sz="1400" b="1" dirty="0" smtClean="0"/>
              <a:t>His Majesty K</a:t>
            </a:r>
            <a:r>
              <a:rPr lang="fr-FR" sz="1400" b="1" dirty="0" err="1" smtClean="0"/>
              <a:t>ing</a:t>
            </a:r>
            <a:r>
              <a:rPr lang="fr-FR" sz="1400" b="1" dirty="0" smtClean="0"/>
              <a:t> Mohammed VI </a:t>
            </a:r>
            <a:r>
              <a:rPr lang="fr-FR" sz="1400" dirty="0" smtClean="0"/>
              <a:t>and</a:t>
            </a:r>
            <a:r>
              <a:rPr lang="fr-FR" sz="1400" b="1" i="1" dirty="0" smtClean="0"/>
              <a:t> French </a:t>
            </a:r>
            <a:r>
              <a:rPr lang="fr-FR" sz="1400" b="1" i="1" dirty="0" err="1" smtClean="0"/>
              <a:t>President</a:t>
            </a:r>
            <a:r>
              <a:rPr lang="fr-FR" sz="1400" b="1" i="1" dirty="0" smtClean="0"/>
              <a:t> François Hollande</a:t>
            </a:r>
          </a:p>
          <a:p>
            <a:pPr marL="228600" indent="-228600" algn="just">
              <a:defRPr/>
            </a:pPr>
            <a:r>
              <a:rPr lang="fr-FR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«</a:t>
            </a:r>
            <a:r>
              <a:rPr lang="en-US" sz="1400" b="1" dirty="0" smtClean="0"/>
              <a:t>For a united and strong action in favor of the climate</a:t>
            </a:r>
            <a:r>
              <a:rPr lang="fr-FR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</a:t>
            </a:r>
            <a:endParaRPr lang="en-US" sz="1400" b="1" dirty="0" smtClean="0"/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en-US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 goal of </a:t>
            </a:r>
            <a:r>
              <a:rPr lang="fr-FR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CoP</a:t>
            </a:r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22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indent="-228600" algn="ctr">
              <a:defRPr/>
            </a:pP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Preparing and implementing working mechanisms to ensure the implementation of the Paris Agreement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55754" y="4077072"/>
            <a:ext cx="2952750" cy="21596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83568" y="171178"/>
            <a:ext cx="5544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Kingdom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of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Morocco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Ministry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fr-FR" sz="800" b="1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delegate</a:t>
            </a:r>
            <a:r>
              <a:rPr lang="fr-FR" sz="8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Arial" pitchFamily="34" charset="0"/>
              </a:rPr>
              <a:t> in charge of Water</a:t>
            </a:r>
            <a:endParaRPr lang="fr-FR" sz="800" b="1" dirty="0">
              <a:solidFill>
                <a:schemeClr val="accent5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7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625</Words>
  <Application>Microsoft Macintosh PowerPoint</Application>
  <PresentationFormat>Présentation à l'écran (4:3)</PresentationFormat>
  <Paragraphs>121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Water’s International mobilization</vt:lpstr>
      <vt:lpstr>Morocco’s commitment for the implementation of the MDGs ans SDGs</vt:lpstr>
      <vt:lpstr>Morocco’s commitment for the implementation of the MDGs and SDGs</vt:lpstr>
      <vt:lpstr>  Kingdom of Morocco: A Multidimensionnal African Anchorage</vt:lpstr>
      <vt:lpstr>  Kingdom of Morocco – Host Country of CoP 22  Marrakech, November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Feuille de Route</dc:title>
  <dc:creator>bouhia</dc:creator>
  <cp:lastModifiedBy>Rachid</cp:lastModifiedBy>
  <cp:revision>305</cp:revision>
  <dcterms:created xsi:type="dcterms:W3CDTF">2016-02-18T15:42:58Z</dcterms:created>
  <dcterms:modified xsi:type="dcterms:W3CDTF">2016-03-15T20:32:21Z</dcterms:modified>
</cp:coreProperties>
</file>