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Lst>
  <p:notesMasterIdLst>
    <p:notesMasterId r:id="rId9"/>
  </p:notesMasterIdLst>
  <p:handoutMasterIdLst>
    <p:handoutMasterId r:id="rId10"/>
  </p:handoutMasterIdLst>
  <p:sldIdLst>
    <p:sldId id="492" r:id="rId2"/>
    <p:sldId id="591" r:id="rId3"/>
    <p:sldId id="592" r:id="rId4"/>
    <p:sldId id="593" r:id="rId5"/>
    <p:sldId id="594" r:id="rId6"/>
    <p:sldId id="595" r:id="rId7"/>
    <p:sldId id="596" r:id="rId8"/>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5" userDrawn="1">
          <p15:clr>
            <a:srgbClr val="A4A3A4"/>
          </p15:clr>
        </p15:guide>
        <p15:guide id="2" pos="230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AD01"/>
    <a:srgbClr val="0172B8"/>
    <a:srgbClr val="E69B01"/>
    <a:srgbClr val="4BC783"/>
    <a:srgbClr val="7ED7A6"/>
    <a:srgbClr val="A35F94"/>
    <a:srgbClr val="71075A"/>
    <a:srgbClr val="0071B7"/>
    <a:srgbClr val="78AE00"/>
    <a:srgbClr val="E59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59" autoAdjust="0"/>
    <p:restoredTop sz="74865" autoAdjust="0"/>
  </p:normalViewPr>
  <p:slideViewPr>
    <p:cSldViewPr>
      <p:cViewPr varScale="1">
        <p:scale>
          <a:sx n="56" d="100"/>
          <a:sy n="56" d="100"/>
        </p:scale>
        <p:origin x="95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284"/>
    </p:cViewPr>
  </p:sorterViewPr>
  <p:notesViewPr>
    <p:cSldViewPr>
      <p:cViewPr>
        <p:scale>
          <a:sx n="66" d="100"/>
          <a:sy n="66" d="100"/>
        </p:scale>
        <p:origin x="1662" y="-312"/>
      </p:cViewPr>
      <p:guideLst>
        <p:guide orient="horz" pos="3025"/>
        <p:guide pos="230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tslaymaker\Dropbox%20(WHOUNICEF)\WHOUNICEF%20Team%20Folder\Meetings\2016%2003%20SWA%20Sector%20Ministerial%20Meeting\Generic%20SMDW%20v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792680285994598E-2"/>
          <c:y val="5.5332476285703702E-2"/>
          <c:w val="0.91529283940202499"/>
          <c:h val="0.74801036216434502"/>
        </c:manualLayout>
      </c:layout>
      <c:bar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'SMDW Chart'!$A$3:$A$11</c:f>
              <c:strCache>
                <c:ptCount val="6"/>
                <c:pt idx="0">
                  <c:v>Improved (MDG)</c:v>
                </c:pt>
                <c:pt idx="1">
                  <c:v>Basic (&lt;30 mins)</c:v>
                </c:pt>
                <c:pt idx="2">
                  <c:v>Available when needed</c:v>
                </c:pt>
                <c:pt idx="3">
                  <c:v>On premises (accessible)</c:v>
                </c:pt>
                <c:pt idx="4">
                  <c:v>E. coli &lt;1 (quality)</c:v>
                </c:pt>
                <c:pt idx="5">
                  <c:v>Safely managed (SDG)</c:v>
                </c:pt>
              </c:strCache>
              <c:extLst/>
            </c:strRef>
          </c:cat>
          <c:val>
            <c:numRef>
              <c:f>'SMDW Chart'!$B$3:$B$11</c:f>
              <c:numCache>
                <c:formatCode>General</c:formatCode>
                <c:ptCount val="6"/>
                <c:pt idx="0">
                  <c:v>98</c:v>
                </c:pt>
                <c:pt idx="1">
                  <c:v>95</c:v>
                </c:pt>
                <c:pt idx="2">
                  <c:v>89</c:v>
                </c:pt>
                <c:pt idx="3">
                  <c:v>74</c:v>
                </c:pt>
                <c:pt idx="4" formatCode="0">
                  <c:v>58.3</c:v>
                </c:pt>
                <c:pt idx="5">
                  <c:v>58</c:v>
                </c:pt>
              </c:numCache>
              <c:extLst/>
            </c:numRef>
          </c:val>
        </c:ser>
        <c:dLbls>
          <c:showLegendKey val="0"/>
          <c:showVal val="0"/>
          <c:showCatName val="0"/>
          <c:showSerName val="0"/>
          <c:showPercent val="0"/>
          <c:showBubbleSize val="0"/>
        </c:dLbls>
        <c:gapWidth val="150"/>
        <c:axId val="121430120"/>
        <c:axId val="177203888"/>
      </c:barChart>
      <c:catAx>
        <c:axId val="121430120"/>
        <c:scaling>
          <c:orientation val="minMax"/>
        </c:scaling>
        <c:delete val="0"/>
        <c:axPos val="b"/>
        <c:numFmt formatCode="General" sourceLinked="0"/>
        <c:majorTickMark val="none"/>
        <c:minorTickMark val="none"/>
        <c:tickLblPos val="nextTo"/>
        <c:crossAx val="177203888"/>
        <c:crosses val="autoZero"/>
        <c:auto val="1"/>
        <c:lblAlgn val="ctr"/>
        <c:lblOffset val="100"/>
        <c:noMultiLvlLbl val="0"/>
      </c:catAx>
      <c:valAx>
        <c:axId val="177203888"/>
        <c:scaling>
          <c:orientation val="minMax"/>
          <c:max val="100"/>
        </c:scaling>
        <c:delete val="0"/>
        <c:axPos val="l"/>
        <c:numFmt formatCode="General" sourceLinked="1"/>
        <c:majorTickMark val="out"/>
        <c:minorTickMark val="none"/>
        <c:tickLblPos val="nextTo"/>
        <c:crossAx val="121430120"/>
        <c:crosses val="autoZero"/>
        <c:crossBetween val="between"/>
      </c:valAx>
    </c:plotArea>
    <c:plotVisOnly val="1"/>
    <c:dispBlanksAs val="gap"/>
    <c:showDLblsOverMax val="0"/>
  </c:chart>
  <c:txPr>
    <a:bodyPr/>
    <a:lstStyle/>
    <a:p>
      <a:pPr>
        <a:defRPr sz="16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8E5818-6590-43F0-BA01-508439F7D413}"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GB"/>
        </a:p>
      </dgm:t>
    </dgm:pt>
    <dgm:pt modelId="{9F24E577-64BA-40E6-A61F-EF600ED0D9E4}">
      <dgm:prSet phldrT="[Text]" custT="1"/>
      <dgm:spPr>
        <a:solidFill>
          <a:schemeClr val="bg1"/>
        </a:solidFill>
        <a:ln>
          <a:solidFill>
            <a:srgbClr val="4F81BD"/>
          </a:solidFill>
        </a:ln>
      </dgm:spPr>
      <dgm:t>
        <a:bodyPr/>
        <a:lstStyle/>
        <a:p>
          <a:r>
            <a:rPr lang="fr-CH" sz="2800" b="0" smtClean="0">
              <a:solidFill>
                <a:schemeClr val="accent1"/>
              </a:solidFill>
            </a:rPr>
            <a:t>Goal 6</a:t>
          </a:r>
          <a:endParaRPr lang="en-GB" sz="2800" b="0">
            <a:solidFill>
              <a:schemeClr val="accent1"/>
            </a:solidFill>
          </a:endParaRPr>
        </a:p>
      </dgm:t>
    </dgm:pt>
    <dgm:pt modelId="{38ADCC92-E5B0-47C4-91F0-0178D5601EF1}" type="parTrans" cxnId="{05A21BF7-C546-42FC-9DB9-CCF91042A24C}">
      <dgm:prSet/>
      <dgm:spPr/>
      <dgm:t>
        <a:bodyPr/>
        <a:lstStyle/>
        <a:p>
          <a:endParaRPr lang="en-GB" b="0"/>
        </a:p>
      </dgm:t>
    </dgm:pt>
    <dgm:pt modelId="{F5742AB3-E138-44D6-ABFE-050802EF5FEA}" type="sibTrans" cxnId="{05A21BF7-C546-42FC-9DB9-CCF91042A24C}">
      <dgm:prSet/>
      <dgm:spPr/>
      <dgm:t>
        <a:bodyPr/>
        <a:lstStyle/>
        <a:p>
          <a:endParaRPr lang="en-GB" b="0"/>
        </a:p>
      </dgm:t>
    </dgm:pt>
    <dgm:pt modelId="{6AFDA411-0CC7-4B86-9BB5-B5F5F7A138DF}">
      <dgm:prSet phldrT="[Text]" custT="1"/>
      <dgm:spPr>
        <a:solidFill>
          <a:schemeClr val="accent2">
            <a:lumMod val="75000"/>
          </a:schemeClr>
        </a:solidFill>
      </dgm:spPr>
      <dgm:t>
        <a:bodyPr/>
        <a:lstStyle/>
        <a:p>
          <a:pPr algn="ctr"/>
          <a:r>
            <a:rPr lang="fr-CH" sz="2000" b="0" u="sng" smtClean="0"/>
            <a:t>6.3</a:t>
          </a:r>
          <a:br>
            <a:rPr lang="fr-CH" sz="2000" b="0" u="sng" smtClean="0"/>
          </a:br>
          <a:r>
            <a:rPr lang="fr-CH" sz="2000" b="0" smtClean="0"/>
            <a:t>Water quality	</a:t>
          </a:r>
          <a:endParaRPr lang="en-GB" sz="2000" b="0"/>
        </a:p>
      </dgm:t>
    </dgm:pt>
    <dgm:pt modelId="{7A327EFF-FD53-4D0A-92DA-7347F37536AF}" type="parTrans" cxnId="{5FA2B3CE-06B5-45E8-8442-74516F6FAB8C}">
      <dgm:prSet/>
      <dgm:spPr/>
      <dgm:t>
        <a:bodyPr/>
        <a:lstStyle/>
        <a:p>
          <a:endParaRPr lang="en-GB" b="0"/>
        </a:p>
      </dgm:t>
    </dgm:pt>
    <dgm:pt modelId="{934460E4-871D-4864-9283-D0097E115D8B}" type="sibTrans" cxnId="{5FA2B3CE-06B5-45E8-8442-74516F6FAB8C}">
      <dgm:prSet/>
      <dgm:spPr/>
      <dgm:t>
        <a:bodyPr/>
        <a:lstStyle/>
        <a:p>
          <a:endParaRPr lang="en-GB" b="0"/>
        </a:p>
      </dgm:t>
    </dgm:pt>
    <dgm:pt modelId="{50344AE3-A4B3-466D-ABB7-3EF67862059A}">
      <dgm:prSet phldrT="[Text]" custT="1"/>
      <dgm:spPr>
        <a:solidFill>
          <a:schemeClr val="accent2">
            <a:lumMod val="75000"/>
          </a:schemeClr>
        </a:solidFill>
      </dgm:spPr>
      <dgm:t>
        <a:bodyPr/>
        <a:lstStyle/>
        <a:p>
          <a:r>
            <a:rPr lang="en-US" sz="2000" b="0" u="sng" noProof="0" dirty="0" smtClean="0"/>
            <a:t>6.4</a:t>
          </a:r>
          <a:r>
            <a:rPr lang="en-US" sz="2000" b="0" noProof="0" dirty="0" smtClean="0"/>
            <a:t> </a:t>
          </a:r>
          <a:br>
            <a:rPr lang="en-US" sz="2000" b="0" noProof="0" dirty="0" smtClean="0"/>
          </a:br>
          <a:r>
            <a:rPr lang="en-US" sz="1800" b="0" noProof="0" dirty="0" smtClean="0"/>
            <a:t>Water-use Efficiency</a:t>
          </a:r>
          <a:endParaRPr lang="en-US" sz="1800" b="0" noProof="0" dirty="0"/>
        </a:p>
      </dgm:t>
    </dgm:pt>
    <dgm:pt modelId="{AD8E26E2-2E86-4B3B-9A21-CA8E390485E2}" type="parTrans" cxnId="{9BE8507B-AF6E-4CA5-85B9-5AE876084371}">
      <dgm:prSet/>
      <dgm:spPr/>
      <dgm:t>
        <a:bodyPr/>
        <a:lstStyle/>
        <a:p>
          <a:endParaRPr lang="en-GB" b="0"/>
        </a:p>
      </dgm:t>
    </dgm:pt>
    <dgm:pt modelId="{43C292B6-E742-4692-B5F3-464772917DB8}" type="sibTrans" cxnId="{9BE8507B-AF6E-4CA5-85B9-5AE876084371}">
      <dgm:prSet/>
      <dgm:spPr/>
      <dgm:t>
        <a:bodyPr/>
        <a:lstStyle/>
        <a:p>
          <a:endParaRPr lang="en-GB" b="0"/>
        </a:p>
      </dgm:t>
    </dgm:pt>
    <dgm:pt modelId="{C3F76302-BE1F-4B8A-B530-0E956F4593B2}">
      <dgm:prSet phldrT="[Text]" custT="1"/>
      <dgm:spPr>
        <a:solidFill>
          <a:schemeClr val="accent2">
            <a:lumMod val="75000"/>
          </a:schemeClr>
        </a:solidFill>
      </dgm:spPr>
      <dgm:t>
        <a:bodyPr/>
        <a:lstStyle/>
        <a:p>
          <a:r>
            <a:rPr lang="fr-CH" sz="2000" b="0" u="sng" smtClean="0"/>
            <a:t>6.5</a:t>
          </a:r>
          <a:r>
            <a:rPr lang="fr-CH" sz="2000" b="0" smtClean="0"/>
            <a:t> </a:t>
          </a:r>
          <a:br>
            <a:rPr lang="fr-CH" sz="2000" b="0" smtClean="0"/>
          </a:br>
          <a:r>
            <a:rPr lang="fr-CH" sz="2000" b="0" smtClean="0"/>
            <a:t>Water resource </a:t>
          </a:r>
          <a:r>
            <a:rPr lang="fr-CH" sz="1800" b="0" smtClean="0"/>
            <a:t>management</a:t>
          </a:r>
          <a:endParaRPr lang="en-GB" sz="1800" b="0"/>
        </a:p>
      </dgm:t>
    </dgm:pt>
    <dgm:pt modelId="{FB8CC17E-367C-4B6B-9117-A3D07AAAFFEA}" type="parTrans" cxnId="{94959F00-7289-45FC-95CF-BE08CB89833C}">
      <dgm:prSet/>
      <dgm:spPr/>
      <dgm:t>
        <a:bodyPr/>
        <a:lstStyle/>
        <a:p>
          <a:endParaRPr lang="en-GB" b="0"/>
        </a:p>
      </dgm:t>
    </dgm:pt>
    <dgm:pt modelId="{EE368855-06EB-48B3-A695-C834199CA4B7}" type="sibTrans" cxnId="{94959F00-7289-45FC-95CF-BE08CB89833C}">
      <dgm:prSet/>
      <dgm:spPr/>
      <dgm:t>
        <a:bodyPr/>
        <a:lstStyle/>
        <a:p>
          <a:endParaRPr lang="en-GB" b="0"/>
        </a:p>
      </dgm:t>
    </dgm:pt>
    <dgm:pt modelId="{75B1C61B-2F6C-4A64-8F57-042902147D58}">
      <dgm:prSet phldrT="[Text]" custT="1"/>
      <dgm:spPr>
        <a:solidFill>
          <a:schemeClr val="accent2">
            <a:lumMod val="75000"/>
          </a:schemeClr>
        </a:solidFill>
      </dgm:spPr>
      <dgm:t>
        <a:bodyPr/>
        <a:lstStyle/>
        <a:p>
          <a:r>
            <a:rPr lang="fr-CH" sz="2000" b="0" u="sng" smtClean="0"/>
            <a:t>6.6</a:t>
          </a:r>
          <a:r>
            <a:rPr lang="fr-CH" sz="2000" b="0" smtClean="0"/>
            <a:t> </a:t>
          </a:r>
          <a:br>
            <a:rPr lang="fr-CH" sz="2000" b="0" smtClean="0"/>
          </a:br>
          <a:r>
            <a:rPr lang="fr-CH" sz="2000" b="0" smtClean="0"/>
            <a:t>Eco-systems</a:t>
          </a:r>
          <a:endParaRPr lang="en-GB" sz="2000" b="0"/>
        </a:p>
      </dgm:t>
    </dgm:pt>
    <dgm:pt modelId="{E5E6ED94-AD58-43BA-9ECD-B8640389DAB6}" type="parTrans" cxnId="{55088DD6-2AD9-43AE-B46E-29BBFC98380F}">
      <dgm:prSet/>
      <dgm:spPr/>
      <dgm:t>
        <a:bodyPr/>
        <a:lstStyle/>
        <a:p>
          <a:endParaRPr lang="en-GB" b="0"/>
        </a:p>
      </dgm:t>
    </dgm:pt>
    <dgm:pt modelId="{51BE0911-4F09-4E4A-9B3D-09848135F45D}" type="sibTrans" cxnId="{55088DD6-2AD9-43AE-B46E-29BBFC98380F}">
      <dgm:prSet/>
      <dgm:spPr/>
      <dgm:t>
        <a:bodyPr/>
        <a:lstStyle/>
        <a:p>
          <a:endParaRPr lang="en-GB" b="0"/>
        </a:p>
      </dgm:t>
    </dgm:pt>
    <dgm:pt modelId="{D157B501-3F9E-4BF0-B8E9-8DD34ABE2EDE}">
      <dgm:prSet phldrT="[Text]" custT="1"/>
      <dgm:spPr>
        <a:solidFill>
          <a:schemeClr val="tx2"/>
        </a:solidFill>
      </dgm:spPr>
      <dgm:t>
        <a:bodyPr/>
        <a:lstStyle/>
        <a:p>
          <a:r>
            <a:rPr lang="fr-CH" sz="2000" b="0" u="sng" dirty="0" smtClean="0"/>
            <a:t>6.2</a:t>
          </a:r>
          <a:r>
            <a:rPr lang="fr-CH" sz="2000" b="0" dirty="0" smtClean="0"/>
            <a:t> </a:t>
          </a:r>
          <a:br>
            <a:rPr lang="fr-CH" sz="2000" b="0" dirty="0" smtClean="0"/>
          </a:br>
          <a:r>
            <a:rPr lang="fr-CH" sz="1600" b="0" dirty="0" smtClean="0"/>
            <a:t>Sanitation and </a:t>
          </a:r>
          <a:r>
            <a:rPr lang="en-US" sz="1600" b="0" noProof="0" dirty="0" smtClean="0"/>
            <a:t>Hygiene</a:t>
          </a:r>
          <a:endParaRPr lang="en-US" sz="1600" b="0" noProof="0" dirty="0"/>
        </a:p>
      </dgm:t>
    </dgm:pt>
    <dgm:pt modelId="{495271C6-71BC-4F84-8DAB-79540BFBB42D}" type="parTrans" cxnId="{3B194D12-B523-4775-A98E-E9A219E2D842}">
      <dgm:prSet/>
      <dgm:spPr/>
      <dgm:t>
        <a:bodyPr/>
        <a:lstStyle/>
        <a:p>
          <a:endParaRPr lang="en-GB" b="0"/>
        </a:p>
      </dgm:t>
    </dgm:pt>
    <dgm:pt modelId="{7EEC0A7F-8E7B-4446-B701-71501448D362}" type="sibTrans" cxnId="{3B194D12-B523-4775-A98E-E9A219E2D842}">
      <dgm:prSet/>
      <dgm:spPr/>
      <dgm:t>
        <a:bodyPr/>
        <a:lstStyle/>
        <a:p>
          <a:endParaRPr lang="en-GB" b="0"/>
        </a:p>
      </dgm:t>
    </dgm:pt>
    <dgm:pt modelId="{9F6B9979-B1ED-4101-98BE-205DA39F9087}">
      <dgm:prSet phldrT="[Text]" custT="1"/>
      <dgm:spPr>
        <a:solidFill>
          <a:schemeClr val="tx2"/>
        </a:solidFill>
      </dgm:spPr>
      <dgm:t>
        <a:bodyPr/>
        <a:lstStyle/>
        <a:p>
          <a:r>
            <a:rPr lang="fr-CH" sz="2000" b="0" u="sng" smtClean="0"/>
            <a:t>6.1</a:t>
          </a:r>
          <a:r>
            <a:rPr lang="fr-CH" sz="2000" b="0" smtClean="0"/>
            <a:t/>
          </a:r>
          <a:br>
            <a:rPr lang="fr-CH" sz="2000" b="0" smtClean="0"/>
          </a:br>
          <a:r>
            <a:rPr lang="fr-CH" sz="2000" b="0" smtClean="0"/>
            <a:t>Drinking Water</a:t>
          </a:r>
          <a:endParaRPr lang="en-GB" sz="2000" b="0"/>
        </a:p>
      </dgm:t>
    </dgm:pt>
    <dgm:pt modelId="{C42736B5-1A0E-4E76-8B51-3B336A7E352A}" type="parTrans" cxnId="{9EFA92E8-7A95-4FD2-8897-D295E37276B2}">
      <dgm:prSet/>
      <dgm:spPr/>
      <dgm:t>
        <a:bodyPr/>
        <a:lstStyle/>
        <a:p>
          <a:endParaRPr lang="en-GB" b="0"/>
        </a:p>
      </dgm:t>
    </dgm:pt>
    <dgm:pt modelId="{427E4EB7-449D-42A0-9DBC-2A5268ADF44D}" type="sibTrans" cxnId="{9EFA92E8-7A95-4FD2-8897-D295E37276B2}">
      <dgm:prSet/>
      <dgm:spPr/>
      <dgm:t>
        <a:bodyPr/>
        <a:lstStyle/>
        <a:p>
          <a:endParaRPr lang="en-GB" b="0"/>
        </a:p>
      </dgm:t>
    </dgm:pt>
    <dgm:pt modelId="{E5718B9B-C681-4E00-ACF0-2B95190E11C4}" type="pres">
      <dgm:prSet presAssocID="{9B8E5818-6590-43F0-BA01-508439F7D413}" presName="Name0" presStyleCnt="0">
        <dgm:presLayoutVars>
          <dgm:chMax val="1"/>
          <dgm:chPref val="1"/>
          <dgm:dir/>
          <dgm:animOne val="branch"/>
          <dgm:animLvl val="lvl"/>
        </dgm:presLayoutVars>
      </dgm:prSet>
      <dgm:spPr/>
      <dgm:t>
        <a:bodyPr/>
        <a:lstStyle/>
        <a:p>
          <a:endParaRPr lang="en-GB"/>
        </a:p>
      </dgm:t>
    </dgm:pt>
    <dgm:pt modelId="{6CEA24C1-EBE0-47FF-8FE0-44712EA66AEC}" type="pres">
      <dgm:prSet presAssocID="{9F24E577-64BA-40E6-A61F-EF600ED0D9E4}" presName="Parent" presStyleLbl="node0" presStyleIdx="0" presStyleCnt="1">
        <dgm:presLayoutVars>
          <dgm:chMax val="6"/>
          <dgm:chPref val="6"/>
        </dgm:presLayoutVars>
      </dgm:prSet>
      <dgm:spPr/>
      <dgm:t>
        <a:bodyPr/>
        <a:lstStyle/>
        <a:p>
          <a:endParaRPr lang="en-GB"/>
        </a:p>
      </dgm:t>
    </dgm:pt>
    <dgm:pt modelId="{53E22A19-CC49-4FC9-BD91-2A0C10D35E20}" type="pres">
      <dgm:prSet presAssocID="{9F6B9979-B1ED-4101-98BE-205DA39F9087}" presName="Accent1" presStyleCnt="0"/>
      <dgm:spPr/>
      <dgm:t>
        <a:bodyPr/>
        <a:lstStyle/>
        <a:p>
          <a:endParaRPr lang="en-GB"/>
        </a:p>
      </dgm:t>
    </dgm:pt>
    <dgm:pt modelId="{4208BFAF-CFF4-4AAB-B92B-5D7C57015EEC}" type="pres">
      <dgm:prSet presAssocID="{9F6B9979-B1ED-4101-98BE-205DA39F9087}" presName="Accent" presStyleLbl="bgShp" presStyleIdx="0" presStyleCnt="6"/>
      <dgm:spPr/>
      <dgm:t>
        <a:bodyPr/>
        <a:lstStyle/>
        <a:p>
          <a:endParaRPr lang="en-GB"/>
        </a:p>
      </dgm:t>
    </dgm:pt>
    <dgm:pt modelId="{2D3D91F6-7091-496F-B4D5-AE3A4B0256C7}" type="pres">
      <dgm:prSet presAssocID="{9F6B9979-B1ED-4101-98BE-205DA39F9087}" presName="Child1" presStyleLbl="node1" presStyleIdx="0" presStyleCnt="6">
        <dgm:presLayoutVars>
          <dgm:chMax val="0"/>
          <dgm:chPref val="0"/>
          <dgm:bulletEnabled val="1"/>
        </dgm:presLayoutVars>
      </dgm:prSet>
      <dgm:spPr/>
      <dgm:t>
        <a:bodyPr/>
        <a:lstStyle/>
        <a:p>
          <a:endParaRPr lang="en-GB"/>
        </a:p>
      </dgm:t>
    </dgm:pt>
    <dgm:pt modelId="{FC927059-9E08-43A7-97EA-8D6DA9FF8653}" type="pres">
      <dgm:prSet presAssocID="{D157B501-3F9E-4BF0-B8E9-8DD34ABE2EDE}" presName="Accent2" presStyleCnt="0"/>
      <dgm:spPr/>
      <dgm:t>
        <a:bodyPr/>
        <a:lstStyle/>
        <a:p>
          <a:endParaRPr lang="en-GB"/>
        </a:p>
      </dgm:t>
    </dgm:pt>
    <dgm:pt modelId="{DE5FE096-8FE1-49BB-8D3B-946F9D0C8B5E}" type="pres">
      <dgm:prSet presAssocID="{D157B501-3F9E-4BF0-B8E9-8DD34ABE2EDE}" presName="Accent" presStyleLbl="bgShp" presStyleIdx="1" presStyleCnt="6"/>
      <dgm:spPr/>
      <dgm:t>
        <a:bodyPr/>
        <a:lstStyle/>
        <a:p>
          <a:endParaRPr lang="en-GB"/>
        </a:p>
      </dgm:t>
    </dgm:pt>
    <dgm:pt modelId="{C28CCB7A-284D-4A2D-811B-1C93E1EE227D}" type="pres">
      <dgm:prSet presAssocID="{D157B501-3F9E-4BF0-B8E9-8DD34ABE2EDE}" presName="Child2" presStyleLbl="node1" presStyleIdx="1" presStyleCnt="6">
        <dgm:presLayoutVars>
          <dgm:chMax val="0"/>
          <dgm:chPref val="0"/>
          <dgm:bulletEnabled val="1"/>
        </dgm:presLayoutVars>
      </dgm:prSet>
      <dgm:spPr/>
      <dgm:t>
        <a:bodyPr/>
        <a:lstStyle/>
        <a:p>
          <a:endParaRPr lang="en-GB"/>
        </a:p>
      </dgm:t>
    </dgm:pt>
    <dgm:pt modelId="{1C8FD630-350D-4A26-A78C-328B4D7417B7}" type="pres">
      <dgm:prSet presAssocID="{6AFDA411-0CC7-4B86-9BB5-B5F5F7A138DF}" presName="Accent3" presStyleCnt="0"/>
      <dgm:spPr/>
      <dgm:t>
        <a:bodyPr/>
        <a:lstStyle/>
        <a:p>
          <a:endParaRPr lang="en-GB"/>
        </a:p>
      </dgm:t>
    </dgm:pt>
    <dgm:pt modelId="{E5997071-9E76-4F34-8548-A5DBAD063B3A}" type="pres">
      <dgm:prSet presAssocID="{6AFDA411-0CC7-4B86-9BB5-B5F5F7A138DF}" presName="Accent" presStyleLbl="bgShp" presStyleIdx="2" presStyleCnt="6"/>
      <dgm:spPr/>
      <dgm:t>
        <a:bodyPr/>
        <a:lstStyle/>
        <a:p>
          <a:endParaRPr lang="en-GB"/>
        </a:p>
      </dgm:t>
    </dgm:pt>
    <dgm:pt modelId="{007EC774-E0E0-4493-8848-DE14E481C56F}" type="pres">
      <dgm:prSet presAssocID="{6AFDA411-0CC7-4B86-9BB5-B5F5F7A138DF}" presName="Child3" presStyleLbl="node1" presStyleIdx="2" presStyleCnt="6">
        <dgm:presLayoutVars>
          <dgm:chMax val="0"/>
          <dgm:chPref val="0"/>
          <dgm:bulletEnabled val="1"/>
        </dgm:presLayoutVars>
      </dgm:prSet>
      <dgm:spPr/>
      <dgm:t>
        <a:bodyPr/>
        <a:lstStyle/>
        <a:p>
          <a:endParaRPr lang="en-GB"/>
        </a:p>
      </dgm:t>
    </dgm:pt>
    <dgm:pt modelId="{0534A6BA-750A-4ADE-8F84-3D37D940A76D}" type="pres">
      <dgm:prSet presAssocID="{50344AE3-A4B3-466D-ABB7-3EF67862059A}" presName="Accent4" presStyleCnt="0"/>
      <dgm:spPr/>
      <dgm:t>
        <a:bodyPr/>
        <a:lstStyle/>
        <a:p>
          <a:endParaRPr lang="en-GB"/>
        </a:p>
      </dgm:t>
    </dgm:pt>
    <dgm:pt modelId="{51E056E9-AF1E-4DE6-9B84-5EFA5C3EC909}" type="pres">
      <dgm:prSet presAssocID="{50344AE3-A4B3-466D-ABB7-3EF67862059A}" presName="Accent" presStyleLbl="bgShp" presStyleIdx="3" presStyleCnt="6"/>
      <dgm:spPr/>
      <dgm:t>
        <a:bodyPr/>
        <a:lstStyle/>
        <a:p>
          <a:endParaRPr lang="en-GB"/>
        </a:p>
      </dgm:t>
    </dgm:pt>
    <dgm:pt modelId="{6CC0FC98-D682-4CF4-94F3-B1AD88D56179}" type="pres">
      <dgm:prSet presAssocID="{50344AE3-A4B3-466D-ABB7-3EF67862059A}" presName="Child4" presStyleLbl="node1" presStyleIdx="3" presStyleCnt="6">
        <dgm:presLayoutVars>
          <dgm:chMax val="0"/>
          <dgm:chPref val="0"/>
          <dgm:bulletEnabled val="1"/>
        </dgm:presLayoutVars>
      </dgm:prSet>
      <dgm:spPr/>
      <dgm:t>
        <a:bodyPr/>
        <a:lstStyle/>
        <a:p>
          <a:endParaRPr lang="en-GB"/>
        </a:p>
      </dgm:t>
    </dgm:pt>
    <dgm:pt modelId="{02F5D6E9-3370-4727-A3BB-7C2583E1E09B}" type="pres">
      <dgm:prSet presAssocID="{C3F76302-BE1F-4B8A-B530-0E956F4593B2}" presName="Accent5" presStyleCnt="0"/>
      <dgm:spPr/>
      <dgm:t>
        <a:bodyPr/>
        <a:lstStyle/>
        <a:p>
          <a:endParaRPr lang="en-GB"/>
        </a:p>
      </dgm:t>
    </dgm:pt>
    <dgm:pt modelId="{C017D2D4-ADCE-43A0-A576-7E18426B6C4F}" type="pres">
      <dgm:prSet presAssocID="{C3F76302-BE1F-4B8A-B530-0E956F4593B2}" presName="Accent" presStyleLbl="bgShp" presStyleIdx="4" presStyleCnt="6"/>
      <dgm:spPr/>
      <dgm:t>
        <a:bodyPr/>
        <a:lstStyle/>
        <a:p>
          <a:endParaRPr lang="en-GB"/>
        </a:p>
      </dgm:t>
    </dgm:pt>
    <dgm:pt modelId="{B0FCB81B-DF6E-45D4-9A83-72948D64D1E7}" type="pres">
      <dgm:prSet presAssocID="{C3F76302-BE1F-4B8A-B530-0E956F4593B2}" presName="Child5" presStyleLbl="node1" presStyleIdx="4" presStyleCnt="6">
        <dgm:presLayoutVars>
          <dgm:chMax val="0"/>
          <dgm:chPref val="0"/>
          <dgm:bulletEnabled val="1"/>
        </dgm:presLayoutVars>
      </dgm:prSet>
      <dgm:spPr/>
      <dgm:t>
        <a:bodyPr/>
        <a:lstStyle/>
        <a:p>
          <a:endParaRPr lang="en-GB"/>
        </a:p>
      </dgm:t>
    </dgm:pt>
    <dgm:pt modelId="{73963DC9-1D20-4053-ABA8-FF5A3392C278}" type="pres">
      <dgm:prSet presAssocID="{75B1C61B-2F6C-4A64-8F57-042902147D58}" presName="Accent6" presStyleCnt="0"/>
      <dgm:spPr/>
      <dgm:t>
        <a:bodyPr/>
        <a:lstStyle/>
        <a:p>
          <a:endParaRPr lang="en-GB"/>
        </a:p>
      </dgm:t>
    </dgm:pt>
    <dgm:pt modelId="{F6579F35-2B45-4294-9708-EA7DAC523CCF}" type="pres">
      <dgm:prSet presAssocID="{75B1C61B-2F6C-4A64-8F57-042902147D58}" presName="Accent" presStyleLbl="bgShp" presStyleIdx="5" presStyleCnt="6"/>
      <dgm:spPr/>
      <dgm:t>
        <a:bodyPr/>
        <a:lstStyle/>
        <a:p>
          <a:endParaRPr lang="en-GB"/>
        </a:p>
      </dgm:t>
    </dgm:pt>
    <dgm:pt modelId="{A1FA0BC3-98BE-476F-9932-A9AB92CD436D}" type="pres">
      <dgm:prSet presAssocID="{75B1C61B-2F6C-4A64-8F57-042902147D58}" presName="Child6" presStyleLbl="node1" presStyleIdx="5" presStyleCnt="6">
        <dgm:presLayoutVars>
          <dgm:chMax val="0"/>
          <dgm:chPref val="0"/>
          <dgm:bulletEnabled val="1"/>
        </dgm:presLayoutVars>
      </dgm:prSet>
      <dgm:spPr/>
      <dgm:t>
        <a:bodyPr/>
        <a:lstStyle/>
        <a:p>
          <a:endParaRPr lang="en-GB"/>
        </a:p>
      </dgm:t>
    </dgm:pt>
  </dgm:ptLst>
  <dgm:cxnLst>
    <dgm:cxn modelId="{3BE15C3D-64DE-4E7B-A906-12C39D6131B0}" type="presOf" srcId="{75B1C61B-2F6C-4A64-8F57-042902147D58}" destId="{A1FA0BC3-98BE-476F-9932-A9AB92CD436D}" srcOrd="0" destOrd="0" presId="urn:microsoft.com/office/officeart/2011/layout/HexagonRadial"/>
    <dgm:cxn modelId="{00409E9A-EF89-416F-BE6B-0A55A0A551A8}" type="presOf" srcId="{9F24E577-64BA-40E6-A61F-EF600ED0D9E4}" destId="{6CEA24C1-EBE0-47FF-8FE0-44712EA66AEC}" srcOrd="0" destOrd="0" presId="urn:microsoft.com/office/officeart/2011/layout/HexagonRadial"/>
    <dgm:cxn modelId="{3B194D12-B523-4775-A98E-E9A219E2D842}" srcId="{9F24E577-64BA-40E6-A61F-EF600ED0D9E4}" destId="{D157B501-3F9E-4BF0-B8E9-8DD34ABE2EDE}" srcOrd="1" destOrd="0" parTransId="{495271C6-71BC-4F84-8DAB-79540BFBB42D}" sibTransId="{7EEC0A7F-8E7B-4446-B701-71501448D362}"/>
    <dgm:cxn modelId="{55088DD6-2AD9-43AE-B46E-29BBFC98380F}" srcId="{9F24E577-64BA-40E6-A61F-EF600ED0D9E4}" destId="{75B1C61B-2F6C-4A64-8F57-042902147D58}" srcOrd="5" destOrd="0" parTransId="{E5E6ED94-AD58-43BA-9ECD-B8640389DAB6}" sibTransId="{51BE0911-4F09-4E4A-9B3D-09848135F45D}"/>
    <dgm:cxn modelId="{2800BCEF-DCEB-4D43-981B-587F6364C8AD}" type="presOf" srcId="{50344AE3-A4B3-466D-ABB7-3EF67862059A}" destId="{6CC0FC98-D682-4CF4-94F3-B1AD88D56179}" srcOrd="0" destOrd="0" presId="urn:microsoft.com/office/officeart/2011/layout/HexagonRadial"/>
    <dgm:cxn modelId="{9EFA92E8-7A95-4FD2-8897-D295E37276B2}" srcId="{9F24E577-64BA-40E6-A61F-EF600ED0D9E4}" destId="{9F6B9979-B1ED-4101-98BE-205DA39F9087}" srcOrd="0" destOrd="0" parTransId="{C42736B5-1A0E-4E76-8B51-3B336A7E352A}" sibTransId="{427E4EB7-449D-42A0-9DBC-2A5268ADF44D}"/>
    <dgm:cxn modelId="{753926F8-7498-480D-95D7-1BE77EACAC81}" type="presOf" srcId="{6AFDA411-0CC7-4B86-9BB5-B5F5F7A138DF}" destId="{007EC774-E0E0-4493-8848-DE14E481C56F}" srcOrd="0" destOrd="0" presId="urn:microsoft.com/office/officeart/2011/layout/HexagonRadial"/>
    <dgm:cxn modelId="{05A21BF7-C546-42FC-9DB9-CCF91042A24C}" srcId="{9B8E5818-6590-43F0-BA01-508439F7D413}" destId="{9F24E577-64BA-40E6-A61F-EF600ED0D9E4}" srcOrd="0" destOrd="0" parTransId="{38ADCC92-E5B0-47C4-91F0-0178D5601EF1}" sibTransId="{F5742AB3-E138-44D6-ABFE-050802EF5FEA}"/>
    <dgm:cxn modelId="{7D7E7E0A-7426-449B-B24C-47F56D31CB5D}" type="presOf" srcId="{9F6B9979-B1ED-4101-98BE-205DA39F9087}" destId="{2D3D91F6-7091-496F-B4D5-AE3A4B0256C7}" srcOrd="0" destOrd="0" presId="urn:microsoft.com/office/officeart/2011/layout/HexagonRadial"/>
    <dgm:cxn modelId="{0F13CE13-C474-4CC9-BC52-ECB8E814198E}" type="presOf" srcId="{C3F76302-BE1F-4B8A-B530-0E956F4593B2}" destId="{B0FCB81B-DF6E-45D4-9A83-72948D64D1E7}" srcOrd="0" destOrd="0" presId="urn:microsoft.com/office/officeart/2011/layout/HexagonRadial"/>
    <dgm:cxn modelId="{5FA2B3CE-06B5-45E8-8442-74516F6FAB8C}" srcId="{9F24E577-64BA-40E6-A61F-EF600ED0D9E4}" destId="{6AFDA411-0CC7-4B86-9BB5-B5F5F7A138DF}" srcOrd="2" destOrd="0" parTransId="{7A327EFF-FD53-4D0A-92DA-7347F37536AF}" sibTransId="{934460E4-871D-4864-9283-D0097E115D8B}"/>
    <dgm:cxn modelId="{9BE8507B-AF6E-4CA5-85B9-5AE876084371}" srcId="{9F24E577-64BA-40E6-A61F-EF600ED0D9E4}" destId="{50344AE3-A4B3-466D-ABB7-3EF67862059A}" srcOrd="3" destOrd="0" parTransId="{AD8E26E2-2E86-4B3B-9A21-CA8E390485E2}" sibTransId="{43C292B6-E742-4692-B5F3-464772917DB8}"/>
    <dgm:cxn modelId="{69ECAEF0-A6B0-45D7-805C-4EB00DE50A97}" type="presOf" srcId="{9B8E5818-6590-43F0-BA01-508439F7D413}" destId="{E5718B9B-C681-4E00-ACF0-2B95190E11C4}" srcOrd="0" destOrd="0" presId="urn:microsoft.com/office/officeart/2011/layout/HexagonRadial"/>
    <dgm:cxn modelId="{5C47E04F-C3E2-40CC-833E-EA3BBB20E3BC}" type="presOf" srcId="{D157B501-3F9E-4BF0-B8E9-8DD34ABE2EDE}" destId="{C28CCB7A-284D-4A2D-811B-1C93E1EE227D}" srcOrd="0" destOrd="0" presId="urn:microsoft.com/office/officeart/2011/layout/HexagonRadial"/>
    <dgm:cxn modelId="{94959F00-7289-45FC-95CF-BE08CB89833C}" srcId="{9F24E577-64BA-40E6-A61F-EF600ED0D9E4}" destId="{C3F76302-BE1F-4B8A-B530-0E956F4593B2}" srcOrd="4" destOrd="0" parTransId="{FB8CC17E-367C-4B6B-9117-A3D07AAAFFEA}" sibTransId="{EE368855-06EB-48B3-A695-C834199CA4B7}"/>
    <dgm:cxn modelId="{A63AE60E-CF89-4BB8-8F85-72797B140210}" type="presParOf" srcId="{E5718B9B-C681-4E00-ACF0-2B95190E11C4}" destId="{6CEA24C1-EBE0-47FF-8FE0-44712EA66AEC}" srcOrd="0" destOrd="0" presId="urn:microsoft.com/office/officeart/2011/layout/HexagonRadial"/>
    <dgm:cxn modelId="{F92CEF29-B693-4039-8397-774572879BCD}" type="presParOf" srcId="{E5718B9B-C681-4E00-ACF0-2B95190E11C4}" destId="{53E22A19-CC49-4FC9-BD91-2A0C10D35E20}" srcOrd="1" destOrd="0" presId="urn:microsoft.com/office/officeart/2011/layout/HexagonRadial"/>
    <dgm:cxn modelId="{08D4E951-411C-494F-B180-DE9A786979FD}" type="presParOf" srcId="{53E22A19-CC49-4FC9-BD91-2A0C10D35E20}" destId="{4208BFAF-CFF4-4AAB-B92B-5D7C57015EEC}" srcOrd="0" destOrd="0" presId="urn:microsoft.com/office/officeart/2011/layout/HexagonRadial"/>
    <dgm:cxn modelId="{44170B7A-7D5D-4F3C-A46A-2CE8166BD181}" type="presParOf" srcId="{E5718B9B-C681-4E00-ACF0-2B95190E11C4}" destId="{2D3D91F6-7091-496F-B4D5-AE3A4B0256C7}" srcOrd="2" destOrd="0" presId="urn:microsoft.com/office/officeart/2011/layout/HexagonRadial"/>
    <dgm:cxn modelId="{F478D5B4-497B-414D-A61A-68988E480686}" type="presParOf" srcId="{E5718B9B-C681-4E00-ACF0-2B95190E11C4}" destId="{FC927059-9E08-43A7-97EA-8D6DA9FF8653}" srcOrd="3" destOrd="0" presId="urn:microsoft.com/office/officeart/2011/layout/HexagonRadial"/>
    <dgm:cxn modelId="{83A52D37-2A74-4D7B-BE05-2D85839184F7}" type="presParOf" srcId="{FC927059-9E08-43A7-97EA-8D6DA9FF8653}" destId="{DE5FE096-8FE1-49BB-8D3B-946F9D0C8B5E}" srcOrd="0" destOrd="0" presId="urn:microsoft.com/office/officeart/2011/layout/HexagonRadial"/>
    <dgm:cxn modelId="{12E413AB-AAAF-4E09-9802-74F12D26C90F}" type="presParOf" srcId="{E5718B9B-C681-4E00-ACF0-2B95190E11C4}" destId="{C28CCB7A-284D-4A2D-811B-1C93E1EE227D}" srcOrd="4" destOrd="0" presId="urn:microsoft.com/office/officeart/2011/layout/HexagonRadial"/>
    <dgm:cxn modelId="{2E9D840B-35A8-4E87-AD8A-3447FC8AEB4B}" type="presParOf" srcId="{E5718B9B-C681-4E00-ACF0-2B95190E11C4}" destId="{1C8FD630-350D-4A26-A78C-328B4D7417B7}" srcOrd="5" destOrd="0" presId="urn:microsoft.com/office/officeart/2011/layout/HexagonRadial"/>
    <dgm:cxn modelId="{4A838D99-0123-4DAB-A3D2-122ADADB7DE0}" type="presParOf" srcId="{1C8FD630-350D-4A26-A78C-328B4D7417B7}" destId="{E5997071-9E76-4F34-8548-A5DBAD063B3A}" srcOrd="0" destOrd="0" presId="urn:microsoft.com/office/officeart/2011/layout/HexagonRadial"/>
    <dgm:cxn modelId="{91E62A17-DED7-47E8-83F3-9DFFF6A82BEF}" type="presParOf" srcId="{E5718B9B-C681-4E00-ACF0-2B95190E11C4}" destId="{007EC774-E0E0-4493-8848-DE14E481C56F}" srcOrd="6" destOrd="0" presId="urn:microsoft.com/office/officeart/2011/layout/HexagonRadial"/>
    <dgm:cxn modelId="{5B0296AA-1D8F-4465-8D27-D6034F80D945}" type="presParOf" srcId="{E5718B9B-C681-4E00-ACF0-2B95190E11C4}" destId="{0534A6BA-750A-4ADE-8F84-3D37D940A76D}" srcOrd="7" destOrd="0" presId="urn:microsoft.com/office/officeart/2011/layout/HexagonRadial"/>
    <dgm:cxn modelId="{9B1E4B1D-2D9C-46C8-A5B9-1F0FAEF35374}" type="presParOf" srcId="{0534A6BA-750A-4ADE-8F84-3D37D940A76D}" destId="{51E056E9-AF1E-4DE6-9B84-5EFA5C3EC909}" srcOrd="0" destOrd="0" presId="urn:microsoft.com/office/officeart/2011/layout/HexagonRadial"/>
    <dgm:cxn modelId="{CB43C54F-D9BF-4924-9689-356AFF12FD1F}" type="presParOf" srcId="{E5718B9B-C681-4E00-ACF0-2B95190E11C4}" destId="{6CC0FC98-D682-4CF4-94F3-B1AD88D56179}" srcOrd="8" destOrd="0" presId="urn:microsoft.com/office/officeart/2011/layout/HexagonRadial"/>
    <dgm:cxn modelId="{969919AF-BB52-45DD-8DC0-D33EE077D161}" type="presParOf" srcId="{E5718B9B-C681-4E00-ACF0-2B95190E11C4}" destId="{02F5D6E9-3370-4727-A3BB-7C2583E1E09B}" srcOrd="9" destOrd="0" presId="urn:microsoft.com/office/officeart/2011/layout/HexagonRadial"/>
    <dgm:cxn modelId="{202B6CE5-6CF1-423B-A00B-96947469F7D5}" type="presParOf" srcId="{02F5D6E9-3370-4727-A3BB-7C2583E1E09B}" destId="{C017D2D4-ADCE-43A0-A576-7E18426B6C4F}" srcOrd="0" destOrd="0" presId="urn:microsoft.com/office/officeart/2011/layout/HexagonRadial"/>
    <dgm:cxn modelId="{B9CB9C28-402D-407A-B296-F5656413A224}" type="presParOf" srcId="{E5718B9B-C681-4E00-ACF0-2B95190E11C4}" destId="{B0FCB81B-DF6E-45D4-9A83-72948D64D1E7}" srcOrd="10" destOrd="0" presId="urn:microsoft.com/office/officeart/2011/layout/HexagonRadial"/>
    <dgm:cxn modelId="{45DC8B53-D752-4C71-860D-375AC10EE90C}" type="presParOf" srcId="{E5718B9B-C681-4E00-ACF0-2B95190E11C4}" destId="{73963DC9-1D20-4053-ABA8-FF5A3392C278}" srcOrd="11" destOrd="0" presId="urn:microsoft.com/office/officeart/2011/layout/HexagonRadial"/>
    <dgm:cxn modelId="{E789F540-422B-4074-8A4F-FED043222F8C}" type="presParOf" srcId="{73963DC9-1D20-4053-ABA8-FF5A3392C278}" destId="{F6579F35-2B45-4294-9708-EA7DAC523CCF}" srcOrd="0" destOrd="0" presId="urn:microsoft.com/office/officeart/2011/layout/HexagonRadial"/>
    <dgm:cxn modelId="{111106D8-72F6-46F5-A55B-6FC5DA173C30}" type="presParOf" srcId="{E5718B9B-C681-4E00-ACF0-2B95190E11C4}" destId="{A1FA0BC3-98BE-476F-9932-A9AB92CD436D}"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97E822-A407-4C6E-AC3A-F2CD076B94F7}" type="doc">
      <dgm:prSet loTypeId="urn:microsoft.com/office/officeart/2005/8/layout/process1" loCatId="process" qsTypeId="urn:microsoft.com/office/officeart/2005/8/quickstyle/simple2" qsCatId="simple" csTypeId="urn:microsoft.com/office/officeart/2005/8/colors/colorful1" csCatId="colorful" phldr="1"/>
      <dgm:spPr/>
    </dgm:pt>
    <dgm:pt modelId="{D325A622-A8E9-40B5-842B-8BC24711442D}">
      <dgm:prSet phldrT="[Text]"/>
      <dgm:spPr>
        <a:solidFill>
          <a:schemeClr val="accent6">
            <a:lumMod val="60000"/>
            <a:lumOff val="40000"/>
          </a:schemeClr>
        </a:solidFill>
        <a:ln>
          <a:solidFill>
            <a:srgbClr val="E55639"/>
          </a:solidFill>
        </a:ln>
      </dgm:spPr>
      <dgm:t>
        <a:bodyPr/>
        <a:lstStyle/>
        <a:p>
          <a:r>
            <a:rPr lang="en-GB" baseline="0" dirty="0" smtClean="0">
              <a:solidFill>
                <a:schemeClr val="tx1"/>
              </a:solidFill>
            </a:rPr>
            <a:t>Behaviours</a:t>
          </a:r>
          <a:endParaRPr lang="en-GB" baseline="0" dirty="0">
            <a:solidFill>
              <a:schemeClr val="tx1"/>
            </a:solidFill>
          </a:endParaRPr>
        </a:p>
      </dgm:t>
    </dgm:pt>
    <dgm:pt modelId="{FE3B13C7-9041-490A-B789-BBA51B8EE152}" type="parTrans" cxnId="{B2BDF2BD-F640-4F3B-8F7C-B3F3705BEF22}">
      <dgm:prSet/>
      <dgm:spPr/>
      <dgm:t>
        <a:bodyPr/>
        <a:lstStyle/>
        <a:p>
          <a:endParaRPr lang="en-GB"/>
        </a:p>
      </dgm:t>
    </dgm:pt>
    <dgm:pt modelId="{B80B9767-E240-40C1-93CE-4EE1BD8FB764}" type="sibTrans" cxnId="{B2BDF2BD-F640-4F3B-8F7C-B3F3705BEF22}">
      <dgm:prSet/>
      <dgm:spPr/>
      <dgm:t>
        <a:bodyPr/>
        <a:lstStyle/>
        <a:p>
          <a:endParaRPr lang="en-GB"/>
        </a:p>
      </dgm:t>
    </dgm:pt>
    <dgm:pt modelId="{031C9FEA-B639-4600-8692-1F01A8953C35}">
      <dgm:prSet phldrT="[Text]"/>
      <dgm:spPr>
        <a:solidFill>
          <a:schemeClr val="accent6">
            <a:lumMod val="60000"/>
            <a:lumOff val="40000"/>
          </a:schemeClr>
        </a:solidFill>
        <a:ln>
          <a:solidFill>
            <a:srgbClr val="E55639"/>
          </a:solidFill>
        </a:ln>
      </dgm:spPr>
      <dgm:t>
        <a:bodyPr/>
        <a:lstStyle/>
        <a:p>
          <a:r>
            <a:rPr lang="en-GB" baseline="0" dirty="0" smtClean="0">
              <a:solidFill>
                <a:schemeClr val="tx1"/>
              </a:solidFill>
            </a:rPr>
            <a:t>Building Blocks</a:t>
          </a:r>
          <a:endParaRPr lang="en-GB" baseline="0" dirty="0">
            <a:solidFill>
              <a:schemeClr val="tx1"/>
            </a:solidFill>
          </a:endParaRPr>
        </a:p>
      </dgm:t>
    </dgm:pt>
    <dgm:pt modelId="{E2F7856A-2972-4391-867E-49537A961797}" type="parTrans" cxnId="{192BCAE9-6671-4637-97B8-CBB130A9C15C}">
      <dgm:prSet/>
      <dgm:spPr/>
      <dgm:t>
        <a:bodyPr/>
        <a:lstStyle/>
        <a:p>
          <a:endParaRPr lang="en-GB"/>
        </a:p>
      </dgm:t>
    </dgm:pt>
    <dgm:pt modelId="{FE4760B9-CEF2-4574-8596-92154175D2B6}" type="sibTrans" cxnId="{192BCAE9-6671-4637-97B8-CBB130A9C15C}">
      <dgm:prSet/>
      <dgm:spPr/>
      <dgm:t>
        <a:bodyPr/>
        <a:lstStyle/>
        <a:p>
          <a:endParaRPr lang="en-GB"/>
        </a:p>
      </dgm:t>
    </dgm:pt>
    <dgm:pt modelId="{CC79FF76-F856-47C7-880C-5BBF074290AD}" type="pres">
      <dgm:prSet presAssocID="{AA97E822-A407-4C6E-AC3A-F2CD076B94F7}" presName="Name0" presStyleCnt="0">
        <dgm:presLayoutVars>
          <dgm:dir/>
          <dgm:resizeHandles val="exact"/>
        </dgm:presLayoutVars>
      </dgm:prSet>
      <dgm:spPr/>
    </dgm:pt>
    <dgm:pt modelId="{2828800B-5B2E-42ED-83F9-499D98006D62}" type="pres">
      <dgm:prSet presAssocID="{D325A622-A8E9-40B5-842B-8BC24711442D}" presName="node" presStyleLbl="node1" presStyleIdx="0" presStyleCnt="2" custLinFactNeighborX="40872" custLinFactNeighborY="14850">
        <dgm:presLayoutVars>
          <dgm:bulletEnabled val="1"/>
        </dgm:presLayoutVars>
      </dgm:prSet>
      <dgm:spPr/>
      <dgm:t>
        <a:bodyPr/>
        <a:lstStyle/>
        <a:p>
          <a:endParaRPr lang="en-GB"/>
        </a:p>
      </dgm:t>
    </dgm:pt>
    <dgm:pt modelId="{AA43E53C-267A-435B-B1EF-5865194F669D}" type="pres">
      <dgm:prSet presAssocID="{B80B9767-E240-40C1-93CE-4EE1BD8FB764}" presName="sibTrans" presStyleLbl="sibTrans2D1" presStyleIdx="0" presStyleCnt="1"/>
      <dgm:spPr/>
      <dgm:t>
        <a:bodyPr/>
        <a:lstStyle/>
        <a:p>
          <a:endParaRPr lang="en-GB"/>
        </a:p>
      </dgm:t>
    </dgm:pt>
    <dgm:pt modelId="{C27943DE-828B-4781-952C-2DD538630751}" type="pres">
      <dgm:prSet presAssocID="{B80B9767-E240-40C1-93CE-4EE1BD8FB764}" presName="connectorText" presStyleLbl="sibTrans2D1" presStyleIdx="0" presStyleCnt="1"/>
      <dgm:spPr/>
      <dgm:t>
        <a:bodyPr/>
        <a:lstStyle/>
        <a:p>
          <a:endParaRPr lang="en-GB"/>
        </a:p>
      </dgm:t>
    </dgm:pt>
    <dgm:pt modelId="{D20FFA40-2B68-4A1C-B6C4-8CEC11B0D209}" type="pres">
      <dgm:prSet presAssocID="{031C9FEA-B639-4600-8692-1F01A8953C35}" presName="node" presStyleLbl="node1" presStyleIdx="1" presStyleCnt="2" custScaleX="77404" custLinFactNeighborX="-49310" custLinFactNeighborY="12854">
        <dgm:presLayoutVars>
          <dgm:bulletEnabled val="1"/>
        </dgm:presLayoutVars>
      </dgm:prSet>
      <dgm:spPr/>
      <dgm:t>
        <a:bodyPr/>
        <a:lstStyle/>
        <a:p>
          <a:endParaRPr lang="en-GB"/>
        </a:p>
      </dgm:t>
    </dgm:pt>
  </dgm:ptLst>
  <dgm:cxnLst>
    <dgm:cxn modelId="{781FE999-301B-4099-B217-DBBEB127000C}" type="presOf" srcId="{031C9FEA-B639-4600-8692-1F01A8953C35}" destId="{D20FFA40-2B68-4A1C-B6C4-8CEC11B0D209}" srcOrd="0" destOrd="0" presId="urn:microsoft.com/office/officeart/2005/8/layout/process1"/>
    <dgm:cxn modelId="{E2FBD320-9EBD-45F8-87D2-42F8A1ADAC69}" type="presOf" srcId="{D325A622-A8E9-40B5-842B-8BC24711442D}" destId="{2828800B-5B2E-42ED-83F9-499D98006D62}" srcOrd="0" destOrd="0" presId="urn:microsoft.com/office/officeart/2005/8/layout/process1"/>
    <dgm:cxn modelId="{1715690D-AF97-4F9F-976D-7C7AA1B3F2DA}" type="presOf" srcId="{B80B9767-E240-40C1-93CE-4EE1BD8FB764}" destId="{AA43E53C-267A-435B-B1EF-5865194F669D}" srcOrd="0" destOrd="0" presId="urn:microsoft.com/office/officeart/2005/8/layout/process1"/>
    <dgm:cxn modelId="{192BCAE9-6671-4637-97B8-CBB130A9C15C}" srcId="{AA97E822-A407-4C6E-AC3A-F2CD076B94F7}" destId="{031C9FEA-B639-4600-8692-1F01A8953C35}" srcOrd="1" destOrd="0" parTransId="{E2F7856A-2972-4391-867E-49537A961797}" sibTransId="{FE4760B9-CEF2-4574-8596-92154175D2B6}"/>
    <dgm:cxn modelId="{09A87924-2C2B-459E-9A0A-D2204B32C7C4}" type="presOf" srcId="{B80B9767-E240-40C1-93CE-4EE1BD8FB764}" destId="{C27943DE-828B-4781-952C-2DD538630751}" srcOrd="1" destOrd="0" presId="urn:microsoft.com/office/officeart/2005/8/layout/process1"/>
    <dgm:cxn modelId="{B2BDF2BD-F640-4F3B-8F7C-B3F3705BEF22}" srcId="{AA97E822-A407-4C6E-AC3A-F2CD076B94F7}" destId="{D325A622-A8E9-40B5-842B-8BC24711442D}" srcOrd="0" destOrd="0" parTransId="{FE3B13C7-9041-490A-B789-BBA51B8EE152}" sibTransId="{B80B9767-E240-40C1-93CE-4EE1BD8FB764}"/>
    <dgm:cxn modelId="{30B835BE-1B1A-4CEF-B45B-EA26EF0A3C9D}" type="presOf" srcId="{AA97E822-A407-4C6E-AC3A-F2CD076B94F7}" destId="{CC79FF76-F856-47C7-880C-5BBF074290AD}" srcOrd="0" destOrd="0" presId="urn:microsoft.com/office/officeart/2005/8/layout/process1"/>
    <dgm:cxn modelId="{ACA3A506-CFC9-43BB-94A6-A73B007CFE1E}" type="presParOf" srcId="{CC79FF76-F856-47C7-880C-5BBF074290AD}" destId="{2828800B-5B2E-42ED-83F9-499D98006D62}" srcOrd="0" destOrd="0" presId="urn:microsoft.com/office/officeart/2005/8/layout/process1"/>
    <dgm:cxn modelId="{C62FBC83-7FD4-4CA8-9ED1-8D89F055E4C4}" type="presParOf" srcId="{CC79FF76-F856-47C7-880C-5BBF074290AD}" destId="{AA43E53C-267A-435B-B1EF-5865194F669D}" srcOrd="1" destOrd="0" presId="urn:microsoft.com/office/officeart/2005/8/layout/process1"/>
    <dgm:cxn modelId="{9C7108E6-7576-4FC7-901A-9C112DDF57DB}" type="presParOf" srcId="{AA43E53C-267A-435B-B1EF-5865194F669D}" destId="{C27943DE-828B-4781-952C-2DD538630751}" srcOrd="0" destOrd="0" presId="urn:microsoft.com/office/officeart/2005/8/layout/process1"/>
    <dgm:cxn modelId="{5EB7DA48-DD71-4A7E-8A4A-67E9815FB6B1}" type="presParOf" srcId="{CC79FF76-F856-47C7-880C-5BBF074290AD}" destId="{D20FFA40-2B68-4A1C-B6C4-8CEC11B0D209}"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EA24C1-EBE0-47FF-8FE0-44712EA66AEC}">
      <dsp:nvSpPr>
        <dsp:cNvPr id="0" name=""/>
        <dsp:cNvSpPr/>
      </dsp:nvSpPr>
      <dsp:spPr>
        <a:xfrm>
          <a:off x="1643759" y="1493817"/>
          <a:ext cx="1898706" cy="1642457"/>
        </a:xfrm>
        <a:prstGeom prst="hexagon">
          <a:avLst>
            <a:gd name="adj" fmla="val 28570"/>
            <a:gd name="vf" fmla="val 115470"/>
          </a:avLst>
        </a:prstGeom>
        <a:solidFill>
          <a:schemeClr val="bg1"/>
        </a:solidFill>
        <a:ln w="25400" cap="flat" cmpd="sng" algn="ctr">
          <a:solidFill>
            <a:srgbClr val="4F81B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fr-CH" sz="2800" b="0" kern="1200" smtClean="0">
              <a:solidFill>
                <a:schemeClr val="accent1"/>
              </a:solidFill>
            </a:rPr>
            <a:t>Goal 6</a:t>
          </a:r>
          <a:endParaRPr lang="en-GB" sz="2800" b="0" kern="1200">
            <a:solidFill>
              <a:schemeClr val="accent1"/>
            </a:solidFill>
          </a:endParaRPr>
        </a:p>
      </dsp:txBody>
      <dsp:txXfrm>
        <a:off x="1958401" y="1765995"/>
        <a:ext cx="1269422" cy="1098101"/>
      </dsp:txXfrm>
    </dsp:sp>
    <dsp:sp modelId="{DE5FE096-8FE1-49BB-8D3B-946F9D0C8B5E}">
      <dsp:nvSpPr>
        <dsp:cNvPr id="0" name=""/>
        <dsp:cNvSpPr/>
      </dsp:nvSpPr>
      <dsp:spPr>
        <a:xfrm>
          <a:off x="2832714" y="708011"/>
          <a:ext cx="716376" cy="61725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3D91F6-7091-496F-B4D5-AE3A4B0256C7}">
      <dsp:nvSpPr>
        <dsp:cNvPr id="0" name=""/>
        <dsp:cNvSpPr/>
      </dsp:nvSpPr>
      <dsp:spPr>
        <a:xfrm>
          <a:off x="1818658" y="0"/>
          <a:ext cx="1555976" cy="1346102"/>
        </a:xfrm>
        <a:prstGeom prst="hexagon">
          <a:avLst>
            <a:gd name="adj" fmla="val 28570"/>
            <a:gd name="vf" fmla="val 11547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CH" sz="2000" b="0" u="sng" kern="1200" smtClean="0"/>
            <a:t>6.1</a:t>
          </a:r>
          <a:r>
            <a:rPr lang="fr-CH" sz="2000" b="0" kern="1200" smtClean="0"/>
            <a:t/>
          </a:r>
          <a:br>
            <a:rPr lang="fr-CH" sz="2000" b="0" kern="1200" smtClean="0"/>
          </a:br>
          <a:r>
            <a:rPr lang="fr-CH" sz="2000" b="0" kern="1200" smtClean="0"/>
            <a:t>Drinking Water</a:t>
          </a:r>
          <a:endParaRPr lang="en-GB" sz="2000" b="0" kern="1200"/>
        </a:p>
      </dsp:txBody>
      <dsp:txXfrm>
        <a:off x="2076516" y="223078"/>
        <a:ext cx="1040260" cy="899946"/>
      </dsp:txXfrm>
    </dsp:sp>
    <dsp:sp modelId="{E5997071-9E76-4F34-8548-A5DBAD063B3A}">
      <dsp:nvSpPr>
        <dsp:cNvPr id="0" name=""/>
        <dsp:cNvSpPr/>
      </dsp:nvSpPr>
      <dsp:spPr>
        <a:xfrm>
          <a:off x="3668781" y="1861946"/>
          <a:ext cx="716376" cy="61725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8CCB7A-284D-4A2D-811B-1C93E1EE227D}">
      <dsp:nvSpPr>
        <dsp:cNvPr id="0" name=""/>
        <dsp:cNvSpPr/>
      </dsp:nvSpPr>
      <dsp:spPr>
        <a:xfrm>
          <a:off x="3245669" y="827943"/>
          <a:ext cx="1555976" cy="1346102"/>
        </a:xfrm>
        <a:prstGeom prst="hexagon">
          <a:avLst>
            <a:gd name="adj" fmla="val 28570"/>
            <a:gd name="vf" fmla="val 11547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CH" sz="2000" b="0" u="sng" kern="1200" dirty="0" smtClean="0"/>
            <a:t>6.2</a:t>
          </a:r>
          <a:r>
            <a:rPr lang="fr-CH" sz="2000" b="0" kern="1200" dirty="0" smtClean="0"/>
            <a:t> </a:t>
          </a:r>
          <a:br>
            <a:rPr lang="fr-CH" sz="2000" b="0" kern="1200" dirty="0" smtClean="0"/>
          </a:br>
          <a:r>
            <a:rPr lang="fr-CH" sz="1600" b="0" kern="1200" dirty="0" smtClean="0"/>
            <a:t>Sanitation and </a:t>
          </a:r>
          <a:r>
            <a:rPr lang="en-US" sz="1600" b="0" kern="1200" noProof="0" dirty="0" smtClean="0"/>
            <a:t>Hygiene</a:t>
          </a:r>
          <a:endParaRPr lang="en-US" sz="1600" b="0" kern="1200" noProof="0" dirty="0"/>
        </a:p>
      </dsp:txBody>
      <dsp:txXfrm>
        <a:off x="3503527" y="1051021"/>
        <a:ext cx="1040260" cy="899946"/>
      </dsp:txXfrm>
    </dsp:sp>
    <dsp:sp modelId="{51E056E9-AF1E-4DE6-9B84-5EFA5C3EC909}">
      <dsp:nvSpPr>
        <dsp:cNvPr id="0" name=""/>
        <dsp:cNvSpPr/>
      </dsp:nvSpPr>
      <dsp:spPr>
        <a:xfrm>
          <a:off x="3087995" y="3164521"/>
          <a:ext cx="716376" cy="61725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7EC774-E0E0-4493-8848-DE14E481C56F}">
      <dsp:nvSpPr>
        <dsp:cNvPr id="0" name=""/>
        <dsp:cNvSpPr/>
      </dsp:nvSpPr>
      <dsp:spPr>
        <a:xfrm>
          <a:off x="3245669" y="2455583"/>
          <a:ext cx="1555976" cy="1346102"/>
        </a:xfrm>
        <a:prstGeom prst="hexagon">
          <a:avLst>
            <a:gd name="adj" fmla="val 28570"/>
            <a:gd name="vf" fmla="val 11547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CH" sz="2000" b="0" u="sng" kern="1200" smtClean="0"/>
            <a:t>6.3</a:t>
          </a:r>
          <a:br>
            <a:rPr lang="fr-CH" sz="2000" b="0" u="sng" kern="1200" smtClean="0"/>
          </a:br>
          <a:r>
            <a:rPr lang="fr-CH" sz="2000" b="0" kern="1200" smtClean="0"/>
            <a:t>Water quality	</a:t>
          </a:r>
          <a:endParaRPr lang="en-GB" sz="2000" b="0" kern="1200"/>
        </a:p>
      </dsp:txBody>
      <dsp:txXfrm>
        <a:off x="3503527" y="2678661"/>
        <a:ext cx="1040260" cy="899946"/>
      </dsp:txXfrm>
    </dsp:sp>
    <dsp:sp modelId="{C017D2D4-ADCE-43A0-A576-7E18426B6C4F}">
      <dsp:nvSpPr>
        <dsp:cNvPr id="0" name=""/>
        <dsp:cNvSpPr/>
      </dsp:nvSpPr>
      <dsp:spPr>
        <a:xfrm>
          <a:off x="1647293" y="3299733"/>
          <a:ext cx="716376" cy="61725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C0FC98-D682-4CF4-94F3-B1AD88D56179}">
      <dsp:nvSpPr>
        <dsp:cNvPr id="0" name=""/>
        <dsp:cNvSpPr/>
      </dsp:nvSpPr>
      <dsp:spPr>
        <a:xfrm>
          <a:off x="1818658" y="3284452"/>
          <a:ext cx="1555976" cy="1346102"/>
        </a:xfrm>
        <a:prstGeom prst="hexagon">
          <a:avLst>
            <a:gd name="adj" fmla="val 28570"/>
            <a:gd name="vf" fmla="val 11547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0" u="sng" kern="1200" noProof="0" dirty="0" smtClean="0"/>
            <a:t>6.4</a:t>
          </a:r>
          <a:r>
            <a:rPr lang="en-US" sz="2000" b="0" kern="1200" noProof="0" dirty="0" smtClean="0"/>
            <a:t> </a:t>
          </a:r>
          <a:br>
            <a:rPr lang="en-US" sz="2000" b="0" kern="1200" noProof="0" dirty="0" smtClean="0"/>
          </a:br>
          <a:r>
            <a:rPr lang="en-US" sz="1800" b="0" kern="1200" noProof="0" dirty="0" smtClean="0"/>
            <a:t>Water-use Efficiency</a:t>
          </a:r>
          <a:endParaRPr lang="en-US" sz="1800" b="0" kern="1200" noProof="0" dirty="0"/>
        </a:p>
      </dsp:txBody>
      <dsp:txXfrm>
        <a:off x="2076516" y="3507530"/>
        <a:ext cx="1040260" cy="899946"/>
      </dsp:txXfrm>
    </dsp:sp>
    <dsp:sp modelId="{F6579F35-2B45-4294-9708-EA7DAC523CCF}">
      <dsp:nvSpPr>
        <dsp:cNvPr id="0" name=""/>
        <dsp:cNvSpPr/>
      </dsp:nvSpPr>
      <dsp:spPr>
        <a:xfrm>
          <a:off x="797534" y="2146262"/>
          <a:ext cx="716376" cy="61725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FCB81B-DF6E-45D4-9A83-72948D64D1E7}">
      <dsp:nvSpPr>
        <dsp:cNvPr id="0" name=""/>
        <dsp:cNvSpPr/>
      </dsp:nvSpPr>
      <dsp:spPr>
        <a:xfrm>
          <a:off x="385022" y="2456509"/>
          <a:ext cx="1555976" cy="1346102"/>
        </a:xfrm>
        <a:prstGeom prst="hexagon">
          <a:avLst>
            <a:gd name="adj" fmla="val 28570"/>
            <a:gd name="vf" fmla="val 11547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CH" sz="2000" b="0" u="sng" kern="1200" smtClean="0"/>
            <a:t>6.5</a:t>
          </a:r>
          <a:r>
            <a:rPr lang="fr-CH" sz="2000" b="0" kern="1200" smtClean="0"/>
            <a:t> </a:t>
          </a:r>
          <a:br>
            <a:rPr lang="fr-CH" sz="2000" b="0" kern="1200" smtClean="0"/>
          </a:br>
          <a:r>
            <a:rPr lang="fr-CH" sz="2000" b="0" kern="1200" smtClean="0"/>
            <a:t>Water resource </a:t>
          </a:r>
          <a:r>
            <a:rPr lang="fr-CH" sz="1800" b="0" kern="1200" smtClean="0"/>
            <a:t>management</a:t>
          </a:r>
          <a:endParaRPr lang="en-GB" sz="1800" b="0" kern="1200"/>
        </a:p>
      </dsp:txBody>
      <dsp:txXfrm>
        <a:off x="642880" y="2679587"/>
        <a:ext cx="1040260" cy="899946"/>
      </dsp:txXfrm>
    </dsp:sp>
    <dsp:sp modelId="{A1FA0BC3-98BE-476F-9932-A9AB92CD436D}">
      <dsp:nvSpPr>
        <dsp:cNvPr id="0" name=""/>
        <dsp:cNvSpPr/>
      </dsp:nvSpPr>
      <dsp:spPr>
        <a:xfrm>
          <a:off x="385022" y="826091"/>
          <a:ext cx="1555976" cy="1346102"/>
        </a:xfrm>
        <a:prstGeom prst="hexagon">
          <a:avLst>
            <a:gd name="adj" fmla="val 28570"/>
            <a:gd name="vf" fmla="val 11547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CH" sz="2000" b="0" u="sng" kern="1200" smtClean="0"/>
            <a:t>6.6</a:t>
          </a:r>
          <a:r>
            <a:rPr lang="fr-CH" sz="2000" b="0" kern="1200" smtClean="0"/>
            <a:t> </a:t>
          </a:r>
          <a:br>
            <a:rPr lang="fr-CH" sz="2000" b="0" kern="1200" smtClean="0"/>
          </a:br>
          <a:r>
            <a:rPr lang="fr-CH" sz="2000" b="0" kern="1200" smtClean="0"/>
            <a:t>Eco-systems</a:t>
          </a:r>
          <a:endParaRPr lang="en-GB" sz="2000" b="0" kern="1200"/>
        </a:p>
      </dsp:txBody>
      <dsp:txXfrm>
        <a:off x="642880" y="1049169"/>
        <a:ext cx="1040260" cy="8999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28800B-5B2E-42ED-83F9-499D98006D62}">
      <dsp:nvSpPr>
        <dsp:cNvPr id="0" name=""/>
        <dsp:cNvSpPr/>
      </dsp:nvSpPr>
      <dsp:spPr>
        <a:xfrm>
          <a:off x="201943" y="544009"/>
          <a:ext cx="1234999" cy="740999"/>
        </a:xfrm>
        <a:prstGeom prst="roundRect">
          <a:avLst>
            <a:gd name="adj" fmla="val 10000"/>
          </a:avLst>
        </a:prstGeom>
        <a:solidFill>
          <a:schemeClr val="accent6">
            <a:lumMod val="60000"/>
            <a:lumOff val="40000"/>
          </a:schemeClr>
        </a:solidFill>
        <a:ln w="38100" cap="flat" cmpd="sng" algn="ctr">
          <a:solidFill>
            <a:srgbClr val="E55639"/>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baseline="0" dirty="0" smtClean="0">
              <a:solidFill>
                <a:schemeClr val="tx1"/>
              </a:solidFill>
            </a:rPr>
            <a:t>Behaviours</a:t>
          </a:r>
          <a:endParaRPr lang="en-GB" sz="1600" kern="1200" baseline="0" dirty="0">
            <a:solidFill>
              <a:schemeClr val="tx1"/>
            </a:solidFill>
          </a:endParaRPr>
        </a:p>
      </dsp:txBody>
      <dsp:txXfrm>
        <a:off x="223646" y="565712"/>
        <a:ext cx="1191593" cy="697593"/>
      </dsp:txXfrm>
    </dsp:sp>
    <dsp:sp modelId="{AA43E53C-267A-435B-B1EF-5865194F669D}">
      <dsp:nvSpPr>
        <dsp:cNvPr id="0" name=""/>
        <dsp:cNvSpPr/>
      </dsp:nvSpPr>
      <dsp:spPr>
        <a:xfrm rot="21555556">
          <a:off x="1449066" y="753062"/>
          <a:ext cx="25707" cy="306279"/>
        </a:xfrm>
        <a:prstGeom prst="rightArrow">
          <a:avLst>
            <a:gd name="adj1" fmla="val 60000"/>
            <a:gd name="adj2" fmla="val 5000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a:p>
      </dsp:txBody>
      <dsp:txXfrm>
        <a:off x="1449066" y="814368"/>
        <a:ext cx="17995" cy="183767"/>
      </dsp:txXfrm>
    </dsp:sp>
    <dsp:sp modelId="{D20FFA40-2B68-4A1C-B6C4-8CEC11B0D209}">
      <dsp:nvSpPr>
        <dsp:cNvPr id="0" name=""/>
        <dsp:cNvSpPr/>
      </dsp:nvSpPr>
      <dsp:spPr>
        <a:xfrm>
          <a:off x="1485443" y="529218"/>
          <a:ext cx="955938" cy="740999"/>
        </a:xfrm>
        <a:prstGeom prst="roundRect">
          <a:avLst>
            <a:gd name="adj" fmla="val 10000"/>
          </a:avLst>
        </a:prstGeom>
        <a:solidFill>
          <a:schemeClr val="accent6">
            <a:lumMod val="60000"/>
            <a:lumOff val="40000"/>
          </a:schemeClr>
        </a:solidFill>
        <a:ln w="38100" cap="flat" cmpd="sng" algn="ctr">
          <a:solidFill>
            <a:srgbClr val="E55639"/>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baseline="0" dirty="0" smtClean="0">
              <a:solidFill>
                <a:schemeClr val="tx1"/>
              </a:solidFill>
            </a:rPr>
            <a:t>Building Blocks</a:t>
          </a:r>
          <a:endParaRPr lang="en-GB" sz="1600" kern="1200" baseline="0" dirty="0">
            <a:solidFill>
              <a:schemeClr val="tx1"/>
            </a:solidFill>
          </a:endParaRPr>
        </a:p>
      </dsp:txBody>
      <dsp:txXfrm>
        <a:off x="1507146" y="550921"/>
        <a:ext cx="912532" cy="697593"/>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169920" cy="480388"/>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sz="quarter" idx="1"/>
          </p:nvPr>
        </p:nvSpPr>
        <p:spPr>
          <a:xfrm>
            <a:off x="4143589" y="0"/>
            <a:ext cx="3169920" cy="480388"/>
          </a:xfrm>
          <a:prstGeom prst="rect">
            <a:avLst/>
          </a:prstGeom>
        </p:spPr>
        <p:txBody>
          <a:bodyPr vert="horz" lIns="94851" tIns="47425" rIns="94851" bIns="47425" rtlCol="0"/>
          <a:lstStyle>
            <a:lvl1pPr algn="r">
              <a:defRPr sz="1200"/>
            </a:lvl1pPr>
          </a:lstStyle>
          <a:p>
            <a:fld id="{59271914-6CD9-4BBF-99F1-F983E25D546D}" type="datetimeFigureOut">
              <a:rPr lang="en-US" smtClean="0"/>
              <a:pPr/>
              <a:t>3/11/2016</a:t>
            </a:fld>
            <a:endParaRPr lang="en-US"/>
          </a:p>
        </p:txBody>
      </p:sp>
      <p:sp>
        <p:nvSpPr>
          <p:cNvPr id="4" name="Footer Placeholder 3"/>
          <p:cNvSpPr>
            <a:spLocks noGrp="1"/>
          </p:cNvSpPr>
          <p:nvPr>
            <p:ph type="ftr" sz="quarter" idx="2"/>
          </p:nvPr>
        </p:nvSpPr>
        <p:spPr>
          <a:xfrm>
            <a:off x="2" y="9119173"/>
            <a:ext cx="3169920" cy="480388"/>
          </a:xfrm>
          <a:prstGeom prst="rect">
            <a:avLst/>
          </a:prstGeom>
        </p:spPr>
        <p:txBody>
          <a:bodyPr vert="horz" lIns="94851" tIns="47425" rIns="94851" bIns="47425" rtlCol="0" anchor="b"/>
          <a:lstStyle>
            <a:lvl1pPr algn="l">
              <a:defRPr sz="1200"/>
            </a:lvl1pPr>
          </a:lstStyle>
          <a:p>
            <a:endParaRPr lang="en-US"/>
          </a:p>
        </p:txBody>
      </p:sp>
      <p:sp>
        <p:nvSpPr>
          <p:cNvPr id="5" name="Slide Number Placeholder 4"/>
          <p:cNvSpPr>
            <a:spLocks noGrp="1"/>
          </p:cNvSpPr>
          <p:nvPr>
            <p:ph type="sldNum" sz="quarter" idx="3"/>
          </p:nvPr>
        </p:nvSpPr>
        <p:spPr>
          <a:xfrm>
            <a:off x="4143589" y="9119173"/>
            <a:ext cx="3169920" cy="480388"/>
          </a:xfrm>
          <a:prstGeom prst="rect">
            <a:avLst/>
          </a:prstGeom>
        </p:spPr>
        <p:txBody>
          <a:bodyPr vert="horz" lIns="94851" tIns="47425" rIns="94851" bIns="47425" rtlCol="0" anchor="b"/>
          <a:lstStyle>
            <a:lvl1pPr algn="r">
              <a:defRPr sz="1200"/>
            </a:lvl1pPr>
          </a:lstStyle>
          <a:p>
            <a:fld id="{983361B8-57E6-4222-A165-BE4E1B14B81C}" type="slidenum">
              <a:rPr lang="en-US" smtClean="0"/>
              <a:pPr/>
              <a:t>‹#›</a:t>
            </a:fld>
            <a:endParaRPr lang="en-US"/>
          </a:p>
        </p:txBody>
      </p:sp>
    </p:spTree>
    <p:extLst>
      <p:ext uri="{BB962C8B-B14F-4D97-AF65-F5344CB8AC3E}">
        <p14:creationId xmlns:p14="http://schemas.microsoft.com/office/powerpoint/2010/main" val="1545737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3169920" cy="480060"/>
          </a:xfrm>
          <a:prstGeom prst="rect">
            <a:avLst/>
          </a:prstGeom>
        </p:spPr>
        <p:txBody>
          <a:bodyPr vert="horz" lIns="94851" tIns="47425" rIns="94851" bIns="47425"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4143589" y="3"/>
            <a:ext cx="3169920" cy="480060"/>
          </a:xfrm>
          <a:prstGeom prst="rect">
            <a:avLst/>
          </a:prstGeom>
        </p:spPr>
        <p:txBody>
          <a:bodyPr vert="horz" lIns="94851" tIns="47425" rIns="94851" bIns="47425" rtlCol="0"/>
          <a:lstStyle>
            <a:lvl1pPr algn="r" fontAlgn="auto">
              <a:spcBef>
                <a:spcPts val="0"/>
              </a:spcBef>
              <a:spcAft>
                <a:spcPts val="0"/>
              </a:spcAft>
              <a:defRPr sz="1200">
                <a:latin typeface="+mn-lt"/>
              </a:defRPr>
            </a:lvl1pPr>
          </a:lstStyle>
          <a:p>
            <a:pPr>
              <a:defRPr/>
            </a:pPr>
            <a:fld id="{20E796FE-367C-4716-B668-FA200F60EDAE}" type="datetimeFigureOut">
              <a:rPr lang="en-US"/>
              <a:pPr>
                <a:defRPr/>
              </a:pPr>
              <a:t>3/11/2016</a:t>
            </a:fld>
            <a:endParaRPr lang="en-US" dirty="0"/>
          </a:p>
        </p:txBody>
      </p:sp>
      <p:sp>
        <p:nvSpPr>
          <p:cNvPr id="4" name="Slide Image Placeholder 3"/>
          <p:cNvSpPr>
            <a:spLocks noGrp="1" noRot="1" noChangeAspect="1"/>
          </p:cNvSpPr>
          <p:nvPr>
            <p:ph type="sldImg" idx="2"/>
          </p:nvPr>
        </p:nvSpPr>
        <p:spPr>
          <a:xfrm>
            <a:off x="1255713" y="719138"/>
            <a:ext cx="4803775" cy="3602037"/>
          </a:xfrm>
          <a:prstGeom prst="rect">
            <a:avLst/>
          </a:prstGeom>
          <a:noFill/>
          <a:ln w="12700">
            <a:solidFill>
              <a:prstClr val="black"/>
            </a:solidFill>
          </a:ln>
        </p:spPr>
        <p:txBody>
          <a:bodyPr vert="horz" lIns="94851" tIns="47425" rIns="94851" bIns="47425" rtlCol="0" anchor="ctr"/>
          <a:lstStyle/>
          <a:p>
            <a:pPr lvl="0"/>
            <a:endParaRPr lang="en-US" noProof="0" dirty="0"/>
          </a:p>
        </p:txBody>
      </p:sp>
      <p:sp>
        <p:nvSpPr>
          <p:cNvPr id="5" name="Notes Placeholder 4"/>
          <p:cNvSpPr>
            <a:spLocks noGrp="1"/>
          </p:cNvSpPr>
          <p:nvPr>
            <p:ph type="body" sz="quarter" idx="3"/>
          </p:nvPr>
        </p:nvSpPr>
        <p:spPr>
          <a:xfrm>
            <a:off x="731523" y="4560570"/>
            <a:ext cx="5852160" cy="4320540"/>
          </a:xfrm>
          <a:prstGeom prst="rect">
            <a:avLst/>
          </a:prstGeom>
        </p:spPr>
        <p:txBody>
          <a:bodyPr vert="horz" lIns="94851" tIns="47425" rIns="94851" bIns="47425"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2" y="9119474"/>
            <a:ext cx="3169920" cy="480060"/>
          </a:xfrm>
          <a:prstGeom prst="rect">
            <a:avLst/>
          </a:prstGeom>
        </p:spPr>
        <p:txBody>
          <a:bodyPr vert="horz" lIns="94851" tIns="47425" rIns="94851" bIns="47425"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4143589" y="9119474"/>
            <a:ext cx="3169920" cy="480060"/>
          </a:xfrm>
          <a:prstGeom prst="rect">
            <a:avLst/>
          </a:prstGeom>
        </p:spPr>
        <p:txBody>
          <a:bodyPr vert="horz" lIns="94851" tIns="47425" rIns="94851" bIns="47425" rtlCol="0" anchor="b"/>
          <a:lstStyle>
            <a:lvl1pPr algn="r" fontAlgn="auto">
              <a:spcBef>
                <a:spcPts val="0"/>
              </a:spcBef>
              <a:spcAft>
                <a:spcPts val="0"/>
              </a:spcAft>
              <a:defRPr sz="1200">
                <a:latin typeface="+mn-lt"/>
              </a:defRPr>
            </a:lvl1pPr>
          </a:lstStyle>
          <a:p>
            <a:pPr>
              <a:defRPr/>
            </a:pPr>
            <a:fld id="{F77F511A-79A3-4639-B08A-00D57CB89262}" type="slidenum">
              <a:rPr lang="en-US"/>
              <a:pPr>
                <a:defRPr/>
              </a:pPr>
              <a:t>‹#›</a:t>
            </a:fld>
            <a:endParaRPr lang="en-US" dirty="0"/>
          </a:p>
        </p:txBody>
      </p:sp>
    </p:spTree>
    <p:extLst>
      <p:ext uri="{BB962C8B-B14F-4D97-AF65-F5344CB8AC3E}">
        <p14:creationId xmlns:p14="http://schemas.microsoft.com/office/powerpoint/2010/main" val="1133466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4C8975-CA6E-45EC-AA23-3681907697BC}" type="slidenum">
              <a:rPr lang="en-GB" smtClean="0"/>
              <a:t>1</a:t>
            </a:fld>
            <a:endParaRPr lang="en-GB" dirty="0"/>
          </a:p>
        </p:txBody>
      </p:sp>
    </p:spTree>
    <p:extLst>
      <p:ext uri="{BB962C8B-B14F-4D97-AF65-F5344CB8AC3E}">
        <p14:creationId xmlns:p14="http://schemas.microsoft.com/office/powerpoint/2010/main" val="755232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lgn="l"/>
            <a:r>
              <a:rPr lang="en-US" noProof="0" dirty="0" smtClean="0"/>
              <a:t>Member states decided on a single SDG goal for water and sanitation, that looks at the entire water cycle from the resource</a:t>
            </a:r>
            <a:r>
              <a:rPr lang="en-US" baseline="0" noProof="0" dirty="0" smtClean="0"/>
              <a:t>, to services, and back to the resource.  The decision of member states is informed by the fact that all aspects of water touch on human development, and none should be looked at in complete isolation.  Bearing this in mind, we will now focus closer on targets 6.1 and 6.2…those relating closest to the delivery of services and </a:t>
            </a:r>
            <a:r>
              <a:rPr lang="en-US" baseline="0" noProof="0" dirty="0" err="1" smtClean="0"/>
              <a:t>behaviour</a:t>
            </a:r>
            <a:r>
              <a:rPr lang="en-US" baseline="0" noProof="0" dirty="0" smtClean="0"/>
              <a:t> change.</a:t>
            </a:r>
            <a:endParaRPr lang="en-US" noProof="0" dirty="0"/>
          </a:p>
        </p:txBody>
      </p:sp>
      <p:sp>
        <p:nvSpPr>
          <p:cNvPr id="4" name="Header Placeholder 3"/>
          <p:cNvSpPr>
            <a:spLocks noGrp="1"/>
          </p:cNvSpPr>
          <p:nvPr>
            <p:ph type="hdr" sz="quarter" idx="10"/>
          </p:nvPr>
        </p:nvSpPr>
        <p:spPr/>
        <p:txBody>
          <a:bodyPr/>
          <a:lstStyle/>
          <a:p>
            <a:r>
              <a:rPr lang="en-GB" smtClean="0"/>
              <a:t>World Health Organization</a:t>
            </a:r>
            <a:endParaRPr lang="en-GB"/>
          </a:p>
        </p:txBody>
      </p:sp>
      <p:sp>
        <p:nvSpPr>
          <p:cNvPr id="5" name="Date Placeholder 4"/>
          <p:cNvSpPr>
            <a:spLocks noGrp="1"/>
          </p:cNvSpPr>
          <p:nvPr>
            <p:ph type="dt" idx="11"/>
          </p:nvPr>
        </p:nvSpPr>
        <p:spPr/>
        <p:txBody>
          <a:bodyPr/>
          <a:lstStyle/>
          <a:p>
            <a:fld id="{BC38FCEF-1D95-4FCA-9659-0FB97D06711B}" type="datetime3">
              <a:rPr lang="en-GB" smtClean="0"/>
              <a:pPr/>
              <a:t>11 March, 2016</a:t>
            </a:fld>
            <a:endParaRPr lang="en-GB"/>
          </a:p>
        </p:txBody>
      </p:sp>
      <p:sp>
        <p:nvSpPr>
          <p:cNvPr id="6" name="Slide Number Placeholder 5"/>
          <p:cNvSpPr>
            <a:spLocks noGrp="1"/>
          </p:cNvSpPr>
          <p:nvPr>
            <p:ph type="sldNum" sz="quarter" idx="12"/>
          </p:nvPr>
        </p:nvSpPr>
        <p:spPr/>
        <p:txBody>
          <a:bodyPr/>
          <a:lstStyle/>
          <a:p>
            <a:fld id="{93E10849-8DC7-461C-91A3-5418A6F2A70F}" type="slidenum">
              <a:rPr lang="en-GB" smtClean="0"/>
              <a:pPr/>
              <a:t>2</a:t>
            </a:fld>
            <a:endParaRPr lang="en-GB"/>
          </a:p>
        </p:txBody>
      </p:sp>
    </p:spTree>
    <p:extLst>
      <p:ext uri="{BB962C8B-B14F-4D97-AF65-F5344CB8AC3E}">
        <p14:creationId xmlns:p14="http://schemas.microsoft.com/office/powerpoint/2010/main" val="2850882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US" sz="1200" kern="1200" dirty="0" smtClean="0">
                <a:solidFill>
                  <a:schemeClr val="tx1"/>
                </a:solidFill>
                <a:effectLst/>
                <a:latin typeface="+mn-lt"/>
                <a:ea typeface="ＭＳ Ｐゴシック" charset="0"/>
                <a:cs typeface="+mn-cs"/>
              </a:rPr>
              <a:t>The</a:t>
            </a:r>
            <a:r>
              <a:rPr lang="en-US" sz="1200" kern="1200" baseline="0" dirty="0" smtClean="0">
                <a:solidFill>
                  <a:schemeClr val="tx1"/>
                </a:solidFill>
                <a:effectLst/>
                <a:latin typeface="+mn-lt"/>
                <a:ea typeface="ＭＳ Ｐゴシック" charset="0"/>
                <a:cs typeface="+mn-cs"/>
              </a:rPr>
              <a:t> </a:t>
            </a:r>
            <a:r>
              <a:rPr lang="en-US" sz="1200" kern="1200" dirty="0" smtClean="0">
                <a:solidFill>
                  <a:schemeClr val="tx1"/>
                </a:solidFill>
                <a:effectLst/>
                <a:latin typeface="+mn-lt"/>
                <a:ea typeface="ＭＳ Ｐゴシック" charset="0"/>
                <a:cs typeface="+mn-cs"/>
              </a:rPr>
              <a:t>SDGs include a goal on water and sanitation with </a:t>
            </a:r>
            <a:r>
              <a:rPr lang="en-US" sz="1200" b="1" kern="1200" baseline="0" dirty="0" smtClean="0">
                <a:solidFill>
                  <a:schemeClr val="tx1"/>
                </a:solidFill>
                <a:effectLst/>
                <a:latin typeface="+mn-lt"/>
                <a:ea typeface="ＭＳ Ｐゴシック" charset="0"/>
                <a:cs typeface="+mn-cs"/>
              </a:rPr>
              <a:t>ambitious targets </a:t>
            </a:r>
            <a:r>
              <a:rPr lang="en-US" sz="1200" kern="1200" baseline="0" dirty="0" smtClean="0">
                <a:solidFill>
                  <a:schemeClr val="tx1"/>
                </a:solidFill>
                <a:effectLst/>
                <a:latin typeface="+mn-lt"/>
                <a:ea typeface="ＭＳ Ｐゴシック" charset="0"/>
                <a:cs typeface="+mn-cs"/>
              </a:rPr>
              <a:t>for universal access to drinking water, sanitation and hygiene by 2030. </a:t>
            </a:r>
            <a:r>
              <a:rPr lang="en-US" sz="1200" b="1" kern="1200" baseline="0" dirty="0" smtClean="0">
                <a:solidFill>
                  <a:schemeClr val="tx1"/>
                </a:solidFill>
                <a:effectLst/>
                <a:latin typeface="+mn-lt"/>
                <a:ea typeface="ＭＳ Ｐゴシック" charset="0"/>
                <a:cs typeface="+mn-cs"/>
              </a:rPr>
              <a:t>This calls for a step change in current rates of progress</a:t>
            </a:r>
            <a:r>
              <a:rPr lang="en-US" sz="1200" kern="1200" baseline="0" dirty="0" smtClean="0">
                <a:solidFill>
                  <a:schemeClr val="tx1"/>
                </a:solidFill>
                <a:effectLst/>
                <a:latin typeface="+mn-lt"/>
                <a:ea typeface="ＭＳ Ｐゴシック" charset="0"/>
                <a:cs typeface="+mn-cs"/>
              </a:rPr>
              <a:t> as part of a wider effort to ‘end poverty in all it’s forms’ by 2030.</a:t>
            </a:r>
          </a:p>
          <a:p>
            <a:pPr marL="228600" indent="-228600">
              <a:buFont typeface="+mj-lt"/>
              <a:buAutoNum type="arabicPeriod"/>
            </a:pPr>
            <a:r>
              <a:rPr lang="en-US" sz="1200" kern="1200" baseline="0" dirty="0" smtClean="0">
                <a:solidFill>
                  <a:schemeClr val="tx1"/>
                </a:solidFill>
                <a:effectLst/>
                <a:latin typeface="+mn-lt"/>
                <a:ea typeface="ＭＳ Ｐゴシック" charset="0"/>
                <a:cs typeface="+mn-cs"/>
              </a:rPr>
              <a:t>SDG targets were carefully negotiated by member states using </a:t>
            </a:r>
            <a:r>
              <a:rPr lang="en-US" sz="1200" b="1" kern="1200" baseline="0" dirty="0" smtClean="0">
                <a:solidFill>
                  <a:schemeClr val="tx1"/>
                </a:solidFill>
                <a:effectLst/>
                <a:latin typeface="+mn-lt"/>
                <a:ea typeface="ＭＳ Ｐゴシック" charset="0"/>
                <a:cs typeface="+mn-cs"/>
              </a:rPr>
              <a:t>very specific language </a:t>
            </a:r>
            <a:r>
              <a:rPr lang="en-US" sz="1200" kern="1200" baseline="0" dirty="0" smtClean="0">
                <a:solidFill>
                  <a:schemeClr val="tx1"/>
                </a:solidFill>
                <a:effectLst/>
                <a:latin typeface="+mn-lt"/>
                <a:ea typeface="ＭＳ Ｐゴシック" charset="0"/>
                <a:cs typeface="+mn-cs"/>
              </a:rPr>
              <a:t>(universal, safe and affordable drinking water for all, adequate and equitable sanitation and hygiene for all) with special emphasis on ending open defecation, needs of women and girls and those in vulnerable situations</a:t>
            </a:r>
          </a:p>
          <a:p>
            <a:pPr marL="228600" marR="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US" sz="1200" kern="1200" baseline="0" dirty="0" smtClean="0">
                <a:solidFill>
                  <a:schemeClr val="tx1"/>
                </a:solidFill>
                <a:effectLst/>
                <a:latin typeface="+mn-lt"/>
                <a:ea typeface="ＭＳ Ｐゴシック" charset="0"/>
                <a:cs typeface="+mn-cs"/>
              </a:rPr>
              <a:t>These targets have been agreed by all countries and are applicable to all countries (low, middle and high income). Individual countries are expected to use them as a reference when developing their own national targets</a:t>
            </a:r>
          </a:p>
          <a:p>
            <a:pPr marL="228600" marR="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fr-CH" dirty="0" smtClean="0"/>
              <a:t>How do </a:t>
            </a:r>
            <a:r>
              <a:rPr lang="en-US" noProof="0" dirty="0" smtClean="0"/>
              <a:t>we</a:t>
            </a:r>
            <a:r>
              <a:rPr lang="fr-CH" dirty="0" smtClean="0"/>
              <a:t> </a:t>
            </a:r>
            <a:r>
              <a:rPr lang="en-US" noProof="0" dirty="0" smtClean="0"/>
              <a:t>make</a:t>
            </a:r>
            <a:r>
              <a:rPr lang="fr-CH" dirty="0" smtClean="0"/>
              <a:t> sure </a:t>
            </a:r>
            <a:r>
              <a:rPr lang="en-US" noProof="0" dirty="0" smtClean="0"/>
              <a:t>we</a:t>
            </a:r>
            <a:r>
              <a:rPr lang="fr-CH" dirty="0" smtClean="0"/>
              <a:t> capture </a:t>
            </a:r>
            <a:r>
              <a:rPr lang="en-US" noProof="0" dirty="0" smtClean="0"/>
              <a:t>these</a:t>
            </a:r>
            <a:r>
              <a:rPr lang="fr-CH" dirty="0" smtClean="0"/>
              <a:t> multiple dimensions of «</a:t>
            </a:r>
            <a:r>
              <a:rPr lang="en-US" noProof="0" dirty="0" smtClean="0"/>
              <a:t>access</a:t>
            </a:r>
            <a:r>
              <a:rPr lang="fr-CH" dirty="0" smtClean="0"/>
              <a:t>» </a:t>
            </a:r>
            <a:r>
              <a:rPr lang="en-US" noProof="0" dirty="0" smtClean="0"/>
              <a:t>without</a:t>
            </a:r>
            <a:r>
              <a:rPr lang="fr-CH" dirty="0" smtClean="0"/>
              <a:t> </a:t>
            </a:r>
            <a:r>
              <a:rPr lang="en-US" noProof="0" dirty="0" smtClean="0"/>
              <a:t>losing</a:t>
            </a:r>
            <a:r>
              <a:rPr lang="fr-CH" dirty="0" smtClean="0"/>
              <a:t> </a:t>
            </a:r>
            <a:r>
              <a:rPr lang="en-US" noProof="0" dirty="0" smtClean="0"/>
              <a:t>conceptual</a:t>
            </a:r>
            <a:r>
              <a:rPr lang="fr-CH" dirty="0" smtClean="0"/>
              <a:t> </a:t>
            </a:r>
            <a:r>
              <a:rPr lang="en-US" noProof="0" dirty="0" smtClean="0"/>
              <a:t>clarity</a:t>
            </a:r>
            <a:r>
              <a:rPr lang="fr-CH" dirty="0" smtClean="0"/>
              <a:t> </a:t>
            </a:r>
            <a:r>
              <a:rPr lang="fr-CH" smtClean="0"/>
              <a:t>and </a:t>
            </a:r>
            <a:r>
              <a:rPr lang="en-US" noProof="0" smtClean="0"/>
              <a:t>rigour</a:t>
            </a:r>
            <a:r>
              <a:rPr lang="fr-CH" baseline="0" smtClean="0"/>
              <a:t> </a:t>
            </a:r>
            <a:r>
              <a:rPr lang="fr-CH" baseline="0" dirty="0" smtClean="0"/>
              <a:t>in </a:t>
            </a:r>
            <a:r>
              <a:rPr lang="en-US" baseline="0" noProof="0" dirty="0" smtClean="0"/>
              <a:t>measurement</a:t>
            </a:r>
            <a:r>
              <a:rPr lang="fr-CH" baseline="0" dirty="0" smtClean="0"/>
              <a:t> and monitoring?</a:t>
            </a:r>
            <a:endParaRPr lang="en-GB" dirty="0"/>
          </a:p>
        </p:txBody>
      </p:sp>
      <p:sp>
        <p:nvSpPr>
          <p:cNvPr id="4" name="Header Placeholder 3"/>
          <p:cNvSpPr>
            <a:spLocks noGrp="1"/>
          </p:cNvSpPr>
          <p:nvPr>
            <p:ph type="hdr" sz="quarter" idx="10"/>
          </p:nvPr>
        </p:nvSpPr>
        <p:spPr/>
        <p:txBody>
          <a:bodyPr/>
          <a:lstStyle/>
          <a:p>
            <a:r>
              <a:rPr lang="en-GB" smtClean="0"/>
              <a:t>World Health Organization</a:t>
            </a:r>
            <a:endParaRPr lang="en-GB"/>
          </a:p>
        </p:txBody>
      </p:sp>
      <p:sp>
        <p:nvSpPr>
          <p:cNvPr id="5" name="Date Placeholder 4"/>
          <p:cNvSpPr>
            <a:spLocks noGrp="1"/>
          </p:cNvSpPr>
          <p:nvPr>
            <p:ph type="dt" idx="11"/>
          </p:nvPr>
        </p:nvSpPr>
        <p:spPr/>
        <p:txBody>
          <a:bodyPr/>
          <a:lstStyle/>
          <a:p>
            <a:fld id="{BC38FCEF-1D95-4FCA-9659-0FB97D06711B}" type="datetime3">
              <a:rPr lang="en-GB" smtClean="0"/>
              <a:pPr/>
              <a:t>11 March, 2016</a:t>
            </a:fld>
            <a:endParaRPr lang="en-GB"/>
          </a:p>
        </p:txBody>
      </p:sp>
      <p:sp>
        <p:nvSpPr>
          <p:cNvPr id="6" name="Slide Number Placeholder 5"/>
          <p:cNvSpPr>
            <a:spLocks noGrp="1"/>
          </p:cNvSpPr>
          <p:nvPr>
            <p:ph type="sldNum" sz="quarter" idx="12"/>
          </p:nvPr>
        </p:nvSpPr>
        <p:spPr/>
        <p:txBody>
          <a:bodyPr/>
          <a:lstStyle/>
          <a:p>
            <a:fld id="{93E10849-8DC7-461C-91A3-5418A6F2A70F}" type="slidenum">
              <a:rPr lang="en-GB" smtClean="0"/>
              <a:pPr/>
              <a:t>3</a:t>
            </a:fld>
            <a:endParaRPr lang="en-GB"/>
          </a:p>
        </p:txBody>
      </p:sp>
    </p:spTree>
    <p:extLst>
      <p:ext uri="{BB962C8B-B14F-4D97-AF65-F5344CB8AC3E}">
        <p14:creationId xmlns:p14="http://schemas.microsoft.com/office/powerpoint/2010/main" val="2426503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228600" indent="-228600">
              <a:buFont typeface="+mj-lt"/>
              <a:buAutoNum type="arabicPeriod"/>
            </a:pPr>
            <a:r>
              <a:rPr lang="en-GB" dirty="0" smtClean="0"/>
              <a:t>I apologise for getting a bit technical here, but this</a:t>
            </a:r>
            <a:r>
              <a:rPr lang="en-GB" baseline="0" dirty="0" smtClean="0"/>
              <a:t> meeting is about moving beyond broad principles to implementing the specifics of the SDG agenda.</a:t>
            </a:r>
            <a:endParaRPr lang="en-GB" dirty="0" smtClean="0"/>
          </a:p>
          <a:p>
            <a:pPr marL="228600" indent="-228600">
              <a:buFont typeface="+mj-lt"/>
              <a:buAutoNum type="arabicPeriod"/>
            </a:pPr>
            <a:r>
              <a:rPr lang="en-GB" dirty="0" smtClean="0"/>
              <a:t>Starting with sanitation, the proposed indicator for SDG target 6.2 is ‘Proportion of population using safely managed sanitation services including a handwashing facility with soap and water</a:t>
            </a:r>
            <a:r>
              <a:rPr lang="en-GB" baseline="0" dirty="0" smtClean="0"/>
              <a:t>’</a:t>
            </a:r>
          </a:p>
          <a:p>
            <a:pPr marL="228600" indent="-228600">
              <a:buFont typeface="+mj-lt"/>
              <a:buAutoNum type="arabicPeriod"/>
            </a:pPr>
            <a:r>
              <a:rPr lang="en-US" baseline="0" dirty="0" smtClean="0"/>
              <a:t>This represents a higher service threshold and a new ‘rung’ at the top of the sanitation ladder used by JMP during the MDGs</a:t>
            </a:r>
          </a:p>
          <a:p>
            <a:pPr marL="228600" indent="-228600">
              <a:buFont typeface="+mj-lt"/>
              <a:buAutoNum type="arabicPeriod"/>
            </a:pPr>
            <a:r>
              <a:rPr lang="en-GB" baseline="0" dirty="0" smtClean="0"/>
              <a:t>The purpose of the ladder is to capture progressive improvements from no service at all (open defecation) and use of unimproved latrines (fixed point defecation), to using a basic sanitation facility (which safely separates excreta from human contact). This was the old MDG standard and we distinguish between facilities which are private and those which are shared with other households. In order to meet the new SDG standard, you not only need to use an improved facility which is not shared with other households (now classed as basic) but the faecal wastes produced should either be safely disposed on site, or transported and treated offsite. This reflects a consensus that we need to address management of faecal wastes along the entire sanitation chain.</a:t>
            </a:r>
          </a:p>
          <a:p>
            <a:pPr marL="228600" indent="-228600">
              <a:buFont typeface="+mj-lt"/>
              <a:buAutoNum type="arabicPeriod"/>
            </a:pPr>
            <a:r>
              <a:rPr lang="en-GB" baseline="0" dirty="0" smtClean="0"/>
              <a:t>Last but not least the proposed global SDG indicator combines use of safely managed sanitation services and the presence of handwashing facilities with soap and water. This means that we will need to monitor handwashing much more systematically in future. Many countries already have data but we know that in many regions rates of handwashing are low.</a:t>
            </a:r>
          </a:p>
          <a:p>
            <a:pPr marL="228600" indent="-228600">
              <a:buFont typeface="+mj-lt"/>
              <a:buAutoNum type="arabicPeriod"/>
            </a:pPr>
            <a:r>
              <a:rPr lang="en-GB" b="1" baseline="0" dirty="0" smtClean="0"/>
              <a:t>So, every country has choices to make between  moving people beyond the bottom rung, and helping people who are already on the ladder, to move further up.  The mix of resource allocation and use of strategies will vary between countries, depending on their specific context.  It is the purpose of this meeting to provide an overview of the common frameworks and tools available to support countries on this journey.</a:t>
            </a:r>
          </a:p>
          <a:p>
            <a:endParaRPr lang="en-GB" dirty="0"/>
          </a:p>
        </p:txBody>
      </p:sp>
      <p:sp>
        <p:nvSpPr>
          <p:cNvPr id="4" name="Slide Number Placeholder 3"/>
          <p:cNvSpPr>
            <a:spLocks noGrp="1"/>
          </p:cNvSpPr>
          <p:nvPr>
            <p:ph type="sldNum" sz="quarter" idx="10"/>
          </p:nvPr>
        </p:nvSpPr>
        <p:spPr/>
        <p:txBody>
          <a:bodyPr/>
          <a:lstStyle/>
          <a:p>
            <a:pPr>
              <a:defRPr/>
            </a:pPr>
            <a:fld id="{80EE0076-A2B6-457E-8F3E-7DAD46FA0778}" type="slidenum">
              <a:rPr lang="en-GB" smtClean="0"/>
              <a:pPr>
                <a:defRPr/>
              </a:pPr>
              <a:t>4</a:t>
            </a:fld>
            <a:endParaRPr lang="en-GB"/>
          </a:p>
        </p:txBody>
      </p:sp>
    </p:spTree>
    <p:extLst>
      <p:ext uri="{BB962C8B-B14F-4D97-AF65-F5344CB8AC3E}">
        <p14:creationId xmlns:p14="http://schemas.microsoft.com/office/powerpoint/2010/main" val="791519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GB" dirty="0" smtClean="0"/>
              <a:t>The proposed indicator for SDG target 6.1 is ‘Proportion of population using safely managed drinking water</a:t>
            </a:r>
            <a:r>
              <a:rPr lang="en-GB" baseline="0" dirty="0" smtClean="0"/>
              <a:t> services’</a:t>
            </a:r>
          </a:p>
          <a:p>
            <a:pPr marL="228600" indent="-228600">
              <a:buFont typeface="+mj-lt"/>
              <a:buAutoNum type="arabicPeriod"/>
            </a:pPr>
            <a:r>
              <a:rPr lang="en-US" baseline="0" dirty="0" smtClean="0"/>
              <a:t>This represents a higher service threshold and a new ‘rung’ at the top of the drinking water service ladder used by JMP during the MDGs</a:t>
            </a:r>
          </a:p>
          <a:p>
            <a:pPr marL="228600" indent="-228600">
              <a:buFont typeface="+mj-lt"/>
              <a:buAutoNum type="arabicPeriod"/>
            </a:pPr>
            <a:r>
              <a:rPr lang="en-GB" baseline="0" dirty="0" smtClean="0"/>
              <a:t>The ladder aims to capture progressive improvements from no service at all (surface water) and use of unimproved water sources (no protection against contamination), to using an improved water source (helps protect against contamination) which was the old MDG standard. If you have an improved facility close to home (within 30 minutes) this is now classed as a basic level of service (accessibility, quality, quantity) but the SDGs aim higher. In order to be classed as safely managed the improved facility should firstly be located on premises (accessibility), secondly water should be available when needed (available), and thirdly it should be free from contamination (quality)</a:t>
            </a:r>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pPr>
              <a:defRPr/>
            </a:pPr>
            <a:fld id="{80EE0076-A2B6-457E-8F3E-7DAD46FA0778}" type="slidenum">
              <a:rPr lang="en-GB" smtClean="0"/>
              <a:pPr>
                <a:defRPr/>
              </a:pPr>
              <a:t>5</a:t>
            </a:fld>
            <a:endParaRPr lang="en-GB"/>
          </a:p>
        </p:txBody>
      </p:sp>
    </p:spTree>
    <p:extLst>
      <p:ext uri="{BB962C8B-B14F-4D97-AF65-F5344CB8AC3E}">
        <p14:creationId xmlns:p14="http://schemas.microsoft.com/office/powerpoint/2010/main" val="89352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smtClean="0"/>
              <a:t>Let’s look at the policy implication for Country</a:t>
            </a:r>
            <a:r>
              <a:rPr lang="en-US" baseline="0" noProof="0" dirty="0" smtClean="0"/>
              <a:t> X, which achieved the MDG target</a:t>
            </a:r>
            <a:r>
              <a:rPr lang="en-US" noProof="0" dirty="0" smtClean="0"/>
              <a:t>, nearly the</a:t>
            </a:r>
            <a:r>
              <a:rPr lang="en-US" baseline="0" noProof="0" dirty="0" smtClean="0"/>
              <a:t> entire population – 98% - lives in households which use improved drinking-water facilities.</a:t>
            </a:r>
          </a:p>
          <a:p>
            <a:pPr marL="228600" indent="-228600">
              <a:buFont typeface="+mj-lt"/>
              <a:buAutoNum type="arabicPeriod"/>
            </a:pPr>
            <a:r>
              <a:rPr lang="en-US" baseline="0" noProof="0" dirty="0" smtClean="0"/>
              <a:t>[Click]. Only 3% of those facilities take more than 30 minutes to collect water, so we would see 95% of the population meeting the new definition of a «basic drinking-water service» - (an improved source within 30 minutes).</a:t>
            </a:r>
          </a:p>
          <a:p>
            <a:pPr marL="228600" indent="-228600">
              <a:buFont typeface="+mj-lt"/>
              <a:buAutoNum type="arabicPeriod"/>
            </a:pPr>
            <a:r>
              <a:rPr lang="en-US" baseline="0" noProof="0" dirty="0" smtClean="0"/>
              <a:t>[Click]. We don’t have much data on «availability when needed» but if we assume that all piped water supplies (7% of the population) are intermittent and assume that all boreholes deliver water when needed, we estimate 89% meet this part of the definition. Of course those are both crude assumptions</a:t>
            </a:r>
          </a:p>
          <a:p>
            <a:pPr marL="228600" indent="-228600">
              <a:buFont typeface="+mj-lt"/>
              <a:buAutoNum type="arabicPeriod"/>
            </a:pPr>
            <a:r>
              <a:rPr lang="en-US" baseline="0" noProof="0" dirty="0" smtClean="0"/>
              <a:t>[Click]. Most of these supplies, in both urban and rural areas, are boreholes, and most are on premises. So 74% of the population would meet the «on premises» part of the safely managed indicator.</a:t>
            </a:r>
          </a:p>
          <a:p>
            <a:pPr marL="228600" indent="-228600">
              <a:buFont typeface="+mj-lt"/>
              <a:buAutoNum type="arabicPeriod"/>
            </a:pPr>
            <a:r>
              <a:rPr lang="en-US" baseline="0" noProof="0" dirty="0" smtClean="0"/>
              <a:t>[Click]. However if we adjust that 98% for water quality, we find that only 58% of sources are free from </a:t>
            </a:r>
            <a:r>
              <a:rPr lang="en-US" baseline="0" noProof="0" dirty="0" err="1" smtClean="0"/>
              <a:t>faecal</a:t>
            </a:r>
            <a:r>
              <a:rPr lang="en-US" baseline="0" noProof="0" dirty="0" smtClean="0"/>
              <a:t> contamination.</a:t>
            </a:r>
          </a:p>
          <a:p>
            <a:pPr marL="228600" indent="-228600">
              <a:buFont typeface="+mj-lt"/>
              <a:buAutoNum type="arabicPeriod"/>
            </a:pPr>
            <a:r>
              <a:rPr lang="en-US" baseline="0" noProof="0" dirty="0" smtClean="0"/>
              <a:t>[Click]. This preliminary analysis shows that total population meeting the new higher service threshold of safely managed drinking water services would be around 58%. Microbial contamination at the sources is what drives the numbers. By the way, the survey found that piped water supplies were more heavily contaminated than </a:t>
            </a:r>
            <a:r>
              <a:rPr lang="en-US" baseline="0" noProof="0" dirty="0" err="1" smtClean="0"/>
              <a:t>tubewells</a:t>
            </a:r>
            <a:r>
              <a:rPr lang="en-US" baseline="0" noProof="0" dirty="0" smtClean="0"/>
              <a:t>, so as piped water coverage increases, safely managed drinking-water services could actually go down, unless water quality is improved in the piped systems.</a:t>
            </a:r>
          </a:p>
          <a:p>
            <a:endParaRPr lang="en-US" baseline="0" noProof="0" dirty="0" smtClean="0"/>
          </a:p>
          <a:p>
            <a:endParaRPr lang="en-US" noProof="0" dirty="0"/>
          </a:p>
        </p:txBody>
      </p:sp>
      <p:sp>
        <p:nvSpPr>
          <p:cNvPr id="4" name="Slide Number Placeholder 3"/>
          <p:cNvSpPr>
            <a:spLocks noGrp="1"/>
          </p:cNvSpPr>
          <p:nvPr>
            <p:ph type="sldNum" sz="quarter" idx="10"/>
          </p:nvPr>
        </p:nvSpPr>
        <p:spPr/>
        <p:txBody>
          <a:bodyPr/>
          <a:lstStyle/>
          <a:p>
            <a:pPr>
              <a:defRPr/>
            </a:pPr>
            <a:fld id="{80EE0076-A2B6-457E-8F3E-7DAD46FA0778}" type="slidenum">
              <a:rPr lang="en-GB" smtClean="0"/>
              <a:pPr>
                <a:defRPr/>
              </a:pPr>
              <a:t>6</a:t>
            </a:fld>
            <a:endParaRPr lang="en-GB"/>
          </a:p>
        </p:txBody>
      </p:sp>
    </p:spTree>
    <p:extLst>
      <p:ext uri="{BB962C8B-B14F-4D97-AF65-F5344CB8AC3E}">
        <p14:creationId xmlns:p14="http://schemas.microsoft.com/office/powerpoint/2010/main" val="1382301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How do we go</a:t>
            </a:r>
            <a:r>
              <a:rPr lang="en-US" baseline="0" dirty="0" smtClean="0"/>
              <a:t> about achieving all this?</a:t>
            </a:r>
          </a:p>
          <a:p>
            <a:endParaRPr lang="en-US" baseline="0" dirty="0" smtClean="0"/>
          </a:p>
          <a:p>
            <a:r>
              <a:rPr lang="en-US" baseline="0" dirty="0" smtClean="0"/>
              <a:t>What we have learnt is that sectors that are well governed and managed, achieve results.  But we need to define what this means, and provide details, indicators and tools to help countries on this path.  SWA partners come together and agreed on the key building blocks for an effective sector, and key behaviors that are necessary to implement these. </a:t>
            </a:r>
          </a:p>
          <a:p>
            <a:endParaRPr lang="en-US" baseline="0" dirty="0" smtClean="0"/>
          </a:p>
          <a:p>
            <a:r>
              <a:rPr lang="en-US" baseline="0" dirty="0" smtClean="0"/>
              <a:t>This is what we will be discussing in detail in ministerial group sessions, and coming to an agreement on how we can develop plans that advance the building blocks and enable us to hold ourselves accountable to these </a:t>
            </a:r>
            <a:r>
              <a:rPr lang="en-US" baseline="0" dirty="0" err="1" smtClean="0"/>
              <a:t>behaviours</a:t>
            </a:r>
            <a:r>
              <a:rPr lang="en-US" baseline="0" dirty="0" smtClean="0"/>
              <a:t>.</a:t>
            </a:r>
          </a:p>
          <a:p>
            <a:endParaRPr lang="en-US" baseline="0" dirty="0" smtClean="0"/>
          </a:p>
          <a:p>
            <a:r>
              <a:rPr lang="en-US" baseline="0" dirty="0" smtClean="0"/>
              <a:t>The key building blocks are….this is not a surprise, but we have prepared a toolbox that relates key tools to each of the building blocks.  Now, it is entirely up to countries how they implement and which tools they use, but it is important that (</a:t>
            </a:r>
            <a:r>
              <a:rPr lang="en-US" baseline="0" dirty="0" err="1" smtClean="0"/>
              <a:t>i</a:t>
            </a:r>
            <a:r>
              <a:rPr lang="en-US" baseline="0" dirty="0" smtClean="0"/>
              <a:t>) international agencies are all working to the same basic framework; and (ii) countries are aware of exactly what support is available to them and how they can access these; and from whom.</a:t>
            </a:r>
          </a:p>
          <a:p>
            <a:endParaRPr lang="en-US" baseline="0" dirty="0" smtClean="0"/>
          </a:p>
          <a:p>
            <a:r>
              <a:rPr lang="en-US" baseline="0" dirty="0" smtClean="0"/>
              <a:t>Finally, another outcome we would be hoping for is some form of agreement to hold ourselves accountable to the </a:t>
            </a:r>
            <a:r>
              <a:rPr lang="en-US" baseline="0" dirty="0" err="1" smtClean="0"/>
              <a:t>behaviours</a:t>
            </a:r>
            <a:r>
              <a:rPr lang="en-US" baseline="0" dirty="0" smtClean="0"/>
              <a:t>.  There is overlap, but basically, the building blocks are the “what” and </a:t>
            </a:r>
            <a:r>
              <a:rPr lang="en-US" baseline="0" dirty="0" err="1" smtClean="0"/>
              <a:t>behaviours</a:t>
            </a:r>
            <a:r>
              <a:rPr lang="en-US" baseline="0" dirty="0" smtClean="0"/>
              <a:t> are the “how”.  </a:t>
            </a:r>
          </a:p>
          <a:p>
            <a:endParaRPr lang="en-US" baseline="0" dirty="0" smtClean="0"/>
          </a:p>
          <a:p>
            <a:r>
              <a:rPr lang="en-US" baseline="0" dirty="0" smtClean="0"/>
              <a:t>Let me pass you on to my colleague Jyoti from WB to provide more depth to these building blocks.</a:t>
            </a:r>
            <a:endParaRPr lang="en-US" dirty="0"/>
          </a:p>
        </p:txBody>
      </p:sp>
      <p:sp>
        <p:nvSpPr>
          <p:cNvPr id="4" name="Slide Number Placeholder 3"/>
          <p:cNvSpPr>
            <a:spLocks noGrp="1"/>
          </p:cNvSpPr>
          <p:nvPr>
            <p:ph type="sldNum" sz="quarter" idx="10"/>
          </p:nvPr>
        </p:nvSpPr>
        <p:spPr/>
        <p:txBody>
          <a:bodyPr/>
          <a:lstStyle/>
          <a:p>
            <a:pPr>
              <a:defRPr/>
            </a:pPr>
            <a:fld id="{80EE0076-A2B6-457E-8F3E-7DAD46FA0778}" type="slidenum">
              <a:rPr lang="en-GB" smtClean="0"/>
              <a:pPr>
                <a:defRPr/>
              </a:pPr>
              <a:t>7</a:t>
            </a:fld>
            <a:endParaRPr lang="en-GB"/>
          </a:p>
        </p:txBody>
      </p:sp>
    </p:spTree>
    <p:extLst>
      <p:ext uri="{BB962C8B-B14F-4D97-AF65-F5344CB8AC3E}">
        <p14:creationId xmlns:p14="http://schemas.microsoft.com/office/powerpoint/2010/main" val="36572365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2" name="Rectangle 11"/>
          <p:cNvSpPr/>
          <p:nvPr userDrawn="1"/>
        </p:nvSpPr>
        <p:spPr bwMode="gray">
          <a:xfrm>
            <a:off x="40724" y="0"/>
            <a:ext cx="9061886" cy="6814777"/>
          </a:xfrm>
          <a:prstGeom prst="rect">
            <a:avLst/>
          </a:prstGeom>
          <a:solidFill>
            <a:srgbClr val="0099FF"/>
          </a:solidFill>
          <a:ln w="952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3" name="Rounded Rectangle 12"/>
          <p:cNvSpPr/>
          <p:nvPr userDrawn="1"/>
        </p:nvSpPr>
        <p:spPr bwMode="gray">
          <a:xfrm>
            <a:off x="52942" y="4636861"/>
            <a:ext cx="8474762" cy="1528518"/>
          </a:xfrm>
          <a:custGeom>
            <a:avLst/>
            <a:gdLst>
              <a:gd name="connsiteX0" fmla="*/ 0 w 10675372"/>
              <a:gd name="connsiteY0" fmla="*/ 526141 h 1728000"/>
              <a:gd name="connsiteX1" fmla="*/ 526141 w 10675372"/>
              <a:gd name="connsiteY1" fmla="*/ 0 h 1728000"/>
              <a:gd name="connsiteX2" fmla="*/ 10149231 w 10675372"/>
              <a:gd name="connsiteY2" fmla="*/ 0 h 1728000"/>
              <a:gd name="connsiteX3" fmla="*/ 10675372 w 10675372"/>
              <a:gd name="connsiteY3" fmla="*/ 526141 h 1728000"/>
              <a:gd name="connsiteX4" fmla="*/ 10675372 w 10675372"/>
              <a:gd name="connsiteY4" fmla="*/ 1201859 h 1728000"/>
              <a:gd name="connsiteX5" fmla="*/ 10149231 w 10675372"/>
              <a:gd name="connsiteY5" fmla="*/ 1728000 h 1728000"/>
              <a:gd name="connsiteX6" fmla="*/ 526141 w 10675372"/>
              <a:gd name="connsiteY6" fmla="*/ 1728000 h 1728000"/>
              <a:gd name="connsiteX7" fmla="*/ 0 w 10675372"/>
              <a:gd name="connsiteY7" fmla="*/ 1201859 h 1728000"/>
              <a:gd name="connsiteX8" fmla="*/ 0 w 10675372"/>
              <a:gd name="connsiteY8" fmla="*/ 526141 h 1728000"/>
              <a:gd name="connsiteX0" fmla="*/ 0 w 10675372"/>
              <a:gd name="connsiteY0" fmla="*/ 526141 h 1728000"/>
              <a:gd name="connsiteX1" fmla="*/ 526141 w 10675372"/>
              <a:gd name="connsiteY1" fmla="*/ 0 h 1728000"/>
              <a:gd name="connsiteX2" fmla="*/ 10149231 w 10675372"/>
              <a:gd name="connsiteY2" fmla="*/ 0 h 1728000"/>
              <a:gd name="connsiteX3" fmla="*/ 10675372 w 10675372"/>
              <a:gd name="connsiteY3" fmla="*/ 526141 h 1728000"/>
              <a:gd name="connsiteX4" fmla="*/ 10675372 w 10675372"/>
              <a:gd name="connsiteY4" fmla="*/ 1201859 h 1728000"/>
              <a:gd name="connsiteX5" fmla="*/ 10149231 w 10675372"/>
              <a:gd name="connsiteY5" fmla="*/ 1728000 h 1728000"/>
              <a:gd name="connsiteX6" fmla="*/ 526141 w 10675372"/>
              <a:gd name="connsiteY6" fmla="*/ 1728000 h 1728000"/>
              <a:gd name="connsiteX7" fmla="*/ 0 w 10675372"/>
              <a:gd name="connsiteY7" fmla="*/ 1201859 h 1728000"/>
              <a:gd name="connsiteX8" fmla="*/ 0 w 10675372"/>
              <a:gd name="connsiteY8" fmla="*/ 526141 h 1728000"/>
              <a:gd name="connsiteX0" fmla="*/ 0 w 10675372"/>
              <a:gd name="connsiteY0" fmla="*/ 526141 h 1728000"/>
              <a:gd name="connsiteX1" fmla="*/ 526141 w 10675372"/>
              <a:gd name="connsiteY1" fmla="*/ 0 h 1728000"/>
              <a:gd name="connsiteX2" fmla="*/ 10149231 w 10675372"/>
              <a:gd name="connsiteY2" fmla="*/ 0 h 1728000"/>
              <a:gd name="connsiteX3" fmla="*/ 10675372 w 10675372"/>
              <a:gd name="connsiteY3" fmla="*/ 526141 h 1728000"/>
              <a:gd name="connsiteX4" fmla="*/ 10675372 w 10675372"/>
              <a:gd name="connsiteY4" fmla="*/ 1201859 h 1728000"/>
              <a:gd name="connsiteX5" fmla="*/ 10149231 w 10675372"/>
              <a:gd name="connsiteY5" fmla="*/ 1728000 h 1728000"/>
              <a:gd name="connsiteX6" fmla="*/ 526141 w 10675372"/>
              <a:gd name="connsiteY6" fmla="*/ 1728000 h 1728000"/>
              <a:gd name="connsiteX7" fmla="*/ 0 w 10675372"/>
              <a:gd name="connsiteY7" fmla="*/ 1201859 h 1728000"/>
              <a:gd name="connsiteX8" fmla="*/ 0 w 10675372"/>
              <a:gd name="connsiteY8" fmla="*/ 526141 h 1728000"/>
              <a:gd name="connsiteX0" fmla="*/ 0 w 10675372"/>
              <a:gd name="connsiteY0" fmla="*/ 527050 h 1728909"/>
              <a:gd name="connsiteX1" fmla="*/ 526141 w 10675372"/>
              <a:gd name="connsiteY1" fmla="*/ 909 h 1728909"/>
              <a:gd name="connsiteX2" fmla="*/ 10149231 w 10675372"/>
              <a:gd name="connsiteY2" fmla="*/ 909 h 1728909"/>
              <a:gd name="connsiteX3" fmla="*/ 10675372 w 10675372"/>
              <a:gd name="connsiteY3" fmla="*/ 0 h 1728909"/>
              <a:gd name="connsiteX4" fmla="*/ 10675372 w 10675372"/>
              <a:gd name="connsiteY4" fmla="*/ 1202768 h 1728909"/>
              <a:gd name="connsiteX5" fmla="*/ 10149231 w 10675372"/>
              <a:gd name="connsiteY5" fmla="*/ 1728909 h 1728909"/>
              <a:gd name="connsiteX6" fmla="*/ 526141 w 10675372"/>
              <a:gd name="connsiteY6" fmla="*/ 1728909 h 1728909"/>
              <a:gd name="connsiteX7" fmla="*/ 0 w 10675372"/>
              <a:gd name="connsiteY7" fmla="*/ 1202768 h 1728909"/>
              <a:gd name="connsiteX8" fmla="*/ 0 w 10675372"/>
              <a:gd name="connsiteY8" fmla="*/ 527050 h 1728909"/>
              <a:gd name="connsiteX0" fmla="*/ 0 w 10675372"/>
              <a:gd name="connsiteY0" fmla="*/ 527050 h 1728909"/>
              <a:gd name="connsiteX1" fmla="*/ 526141 w 10675372"/>
              <a:gd name="connsiteY1" fmla="*/ 909 h 1728909"/>
              <a:gd name="connsiteX2" fmla="*/ 10149231 w 10675372"/>
              <a:gd name="connsiteY2" fmla="*/ 909 h 1728909"/>
              <a:gd name="connsiteX3" fmla="*/ 10675372 w 10675372"/>
              <a:gd name="connsiteY3" fmla="*/ 0 h 1728909"/>
              <a:gd name="connsiteX4" fmla="*/ 10675372 w 10675372"/>
              <a:gd name="connsiteY4" fmla="*/ 1202768 h 1728909"/>
              <a:gd name="connsiteX5" fmla="*/ 10149231 w 10675372"/>
              <a:gd name="connsiteY5" fmla="*/ 1728909 h 1728909"/>
              <a:gd name="connsiteX6" fmla="*/ 526141 w 10675372"/>
              <a:gd name="connsiteY6" fmla="*/ 1728909 h 1728909"/>
              <a:gd name="connsiteX7" fmla="*/ 0 w 10675372"/>
              <a:gd name="connsiteY7" fmla="*/ 1202768 h 1728909"/>
              <a:gd name="connsiteX8" fmla="*/ 0 w 10675372"/>
              <a:gd name="connsiteY8" fmla="*/ 527050 h 1728909"/>
              <a:gd name="connsiteX0" fmla="*/ 0 w 10675372"/>
              <a:gd name="connsiteY0" fmla="*/ 527050 h 1728909"/>
              <a:gd name="connsiteX1" fmla="*/ 526141 w 10675372"/>
              <a:gd name="connsiteY1" fmla="*/ 909 h 1728909"/>
              <a:gd name="connsiteX2" fmla="*/ 10149231 w 10675372"/>
              <a:gd name="connsiteY2" fmla="*/ 909 h 1728909"/>
              <a:gd name="connsiteX3" fmla="*/ 10675372 w 10675372"/>
              <a:gd name="connsiteY3" fmla="*/ 0 h 1728909"/>
              <a:gd name="connsiteX4" fmla="*/ 10675372 w 10675372"/>
              <a:gd name="connsiteY4" fmla="*/ 1202768 h 1728909"/>
              <a:gd name="connsiteX5" fmla="*/ 10149231 w 10675372"/>
              <a:gd name="connsiteY5" fmla="*/ 1728909 h 1728909"/>
              <a:gd name="connsiteX6" fmla="*/ 526141 w 10675372"/>
              <a:gd name="connsiteY6" fmla="*/ 1728909 h 1728909"/>
              <a:gd name="connsiteX7" fmla="*/ 0 w 10675372"/>
              <a:gd name="connsiteY7" fmla="*/ 1202768 h 1728909"/>
              <a:gd name="connsiteX8" fmla="*/ 0 w 10675372"/>
              <a:gd name="connsiteY8" fmla="*/ 527050 h 1728909"/>
              <a:gd name="connsiteX0" fmla="*/ 0 w 10675372"/>
              <a:gd name="connsiteY0" fmla="*/ 527050 h 1728909"/>
              <a:gd name="connsiteX1" fmla="*/ 526141 w 10675372"/>
              <a:gd name="connsiteY1" fmla="*/ 909 h 1728909"/>
              <a:gd name="connsiteX2" fmla="*/ 10149231 w 10675372"/>
              <a:gd name="connsiteY2" fmla="*/ 909 h 1728909"/>
              <a:gd name="connsiteX3" fmla="*/ 10675372 w 10675372"/>
              <a:gd name="connsiteY3" fmla="*/ 0 h 1728909"/>
              <a:gd name="connsiteX4" fmla="*/ 10675372 w 10675372"/>
              <a:gd name="connsiteY4" fmla="*/ 1202768 h 1728909"/>
              <a:gd name="connsiteX5" fmla="*/ 10149231 w 10675372"/>
              <a:gd name="connsiteY5" fmla="*/ 1728909 h 1728909"/>
              <a:gd name="connsiteX6" fmla="*/ 526141 w 10675372"/>
              <a:gd name="connsiteY6" fmla="*/ 1728909 h 1728909"/>
              <a:gd name="connsiteX7" fmla="*/ 0 w 10675372"/>
              <a:gd name="connsiteY7" fmla="*/ 1202768 h 1728909"/>
              <a:gd name="connsiteX8" fmla="*/ 0 w 10675372"/>
              <a:gd name="connsiteY8" fmla="*/ 527050 h 1728909"/>
              <a:gd name="connsiteX0" fmla="*/ 0 w 10675372"/>
              <a:gd name="connsiteY0" fmla="*/ 527050 h 1728909"/>
              <a:gd name="connsiteX1" fmla="*/ 526141 w 10675372"/>
              <a:gd name="connsiteY1" fmla="*/ 909 h 1728909"/>
              <a:gd name="connsiteX2" fmla="*/ 10149231 w 10675372"/>
              <a:gd name="connsiteY2" fmla="*/ 909 h 1728909"/>
              <a:gd name="connsiteX3" fmla="*/ 10675372 w 10675372"/>
              <a:gd name="connsiteY3" fmla="*/ 0 h 1728909"/>
              <a:gd name="connsiteX4" fmla="*/ 10675372 w 10675372"/>
              <a:gd name="connsiteY4" fmla="*/ 1202768 h 1728909"/>
              <a:gd name="connsiteX5" fmla="*/ 10149231 w 10675372"/>
              <a:gd name="connsiteY5" fmla="*/ 1728909 h 1728909"/>
              <a:gd name="connsiteX6" fmla="*/ 526141 w 10675372"/>
              <a:gd name="connsiteY6" fmla="*/ 1728909 h 1728909"/>
              <a:gd name="connsiteX7" fmla="*/ 0 w 10675372"/>
              <a:gd name="connsiteY7" fmla="*/ 527050 h 1728909"/>
              <a:gd name="connsiteX0" fmla="*/ 0 w 10149231"/>
              <a:gd name="connsiteY0" fmla="*/ 1728909 h 1728909"/>
              <a:gd name="connsiteX1" fmla="*/ 0 w 10149231"/>
              <a:gd name="connsiteY1" fmla="*/ 909 h 1728909"/>
              <a:gd name="connsiteX2" fmla="*/ 9623090 w 10149231"/>
              <a:gd name="connsiteY2" fmla="*/ 909 h 1728909"/>
              <a:gd name="connsiteX3" fmla="*/ 10149231 w 10149231"/>
              <a:gd name="connsiteY3" fmla="*/ 0 h 1728909"/>
              <a:gd name="connsiteX4" fmla="*/ 10149231 w 10149231"/>
              <a:gd name="connsiteY4" fmla="*/ 1202768 h 1728909"/>
              <a:gd name="connsiteX5" fmla="*/ 9623090 w 10149231"/>
              <a:gd name="connsiteY5" fmla="*/ 1728909 h 1728909"/>
              <a:gd name="connsiteX6" fmla="*/ 0 w 10149231"/>
              <a:gd name="connsiteY6" fmla="*/ 1728909 h 172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49231" h="1728909">
                <a:moveTo>
                  <a:pt x="0" y="1728909"/>
                </a:moveTo>
                <a:lnTo>
                  <a:pt x="0" y="909"/>
                </a:lnTo>
                <a:lnTo>
                  <a:pt x="9623090" y="909"/>
                </a:lnTo>
                <a:lnTo>
                  <a:pt x="10149231" y="0"/>
                </a:lnTo>
                <a:lnTo>
                  <a:pt x="10149231" y="1202768"/>
                </a:lnTo>
                <a:cubicBezTo>
                  <a:pt x="10149231" y="1493348"/>
                  <a:pt x="9913670" y="1728909"/>
                  <a:pt x="9623090" y="1728909"/>
                </a:cubicBezTo>
                <a:lnTo>
                  <a:pt x="0" y="1728909"/>
                </a:lnTo>
                <a:close/>
              </a:path>
            </a:pathLst>
          </a:custGeom>
          <a:solidFill>
            <a:schemeClr val="tx2">
              <a:lumMod val="20000"/>
              <a:lumOff val="80000"/>
            </a:schemeClr>
          </a:solidFill>
          <a:ln w="952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0" name="Rectangle 19"/>
          <p:cNvSpPr/>
          <p:nvPr userDrawn="1"/>
        </p:nvSpPr>
        <p:spPr bwMode="gray">
          <a:xfrm>
            <a:off x="52942" y="76200"/>
            <a:ext cx="8474762" cy="4566069"/>
          </a:xfrm>
          <a:prstGeom prst="rect">
            <a:avLst/>
          </a:prstGeom>
          <a:solidFill>
            <a:schemeClr val="bg1"/>
          </a:solidFill>
          <a:ln w="952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 name="Title 1"/>
          <p:cNvSpPr>
            <a:spLocks noGrp="1"/>
          </p:cNvSpPr>
          <p:nvPr>
            <p:ph type="ctrTitle"/>
          </p:nvPr>
        </p:nvSpPr>
        <p:spPr bwMode="gray">
          <a:xfrm>
            <a:off x="250801" y="4767958"/>
            <a:ext cx="7940923" cy="816292"/>
          </a:xfrm>
          <a:solidFill>
            <a:schemeClr val="tx2">
              <a:lumMod val="20000"/>
              <a:lumOff val="80000"/>
            </a:schemeClr>
          </a:solidFill>
        </p:spPr>
        <p:txBody>
          <a:bodyPr anchor="ctr" anchorCtr="0"/>
          <a:lstStyle>
            <a:lvl1pPr algn="l">
              <a:defRPr sz="2736">
                <a:solidFill>
                  <a:schemeClr val="tx1"/>
                </a:solidFill>
              </a:defRPr>
            </a:lvl1pPr>
          </a:lstStyle>
          <a:p>
            <a:r>
              <a:rPr lang="en-US" noProof="0" dirty="0" smtClean="0"/>
              <a:t>Click to edit Master title style</a:t>
            </a:r>
            <a:endParaRPr lang="en-GB" noProof="0" dirty="0"/>
          </a:p>
        </p:txBody>
      </p:sp>
      <p:sp>
        <p:nvSpPr>
          <p:cNvPr id="25" name="Picture Placeholder 24"/>
          <p:cNvSpPr>
            <a:spLocks noGrp="1"/>
          </p:cNvSpPr>
          <p:nvPr>
            <p:ph type="pic" sz="quarter" idx="13" hasCustomPrompt="1"/>
          </p:nvPr>
        </p:nvSpPr>
        <p:spPr bwMode="gray">
          <a:xfrm>
            <a:off x="114300" y="88092"/>
            <a:ext cx="8326572" cy="4524423"/>
          </a:xfrm>
          <a:solidFill>
            <a:schemeClr val="bg1">
              <a:lumMod val="95000"/>
            </a:schemeClr>
          </a:solidFill>
        </p:spPr>
        <p:txBody>
          <a:bodyPr/>
          <a:lstStyle>
            <a:lvl1pPr marL="0" marR="0" indent="0" algn="l" defTabSz="891917" rtl="0" eaLnBrk="1" fontAlgn="auto" latinLnBrk="0" hangingPunct="1">
              <a:lnSpc>
                <a:spcPct val="100000"/>
              </a:lnSpc>
              <a:spcBef>
                <a:spcPts val="770"/>
              </a:spcBef>
              <a:spcAft>
                <a:spcPts val="0"/>
              </a:spcAft>
              <a:buClrTx/>
              <a:buSzTx/>
              <a:buFontTx/>
              <a:buNone/>
              <a:tabLst/>
              <a:defRPr>
                <a:solidFill>
                  <a:schemeClr val="tx2"/>
                </a:solidFill>
              </a:defRPr>
            </a:lvl1pPr>
          </a:lstStyle>
          <a:p>
            <a:r>
              <a:rPr lang="en-GB" noProof="0" dirty="0" smtClean="0"/>
              <a:t>Please click the icon and insert a suitable image. The picture will automatically be cropped to fit this shape. Ensure that the original image size is sufficient.</a:t>
            </a:r>
          </a:p>
        </p:txBody>
      </p:sp>
      <p:pic>
        <p:nvPicPr>
          <p:cNvPr id="5" name="Picture 4"/>
          <p:cNvPicPr>
            <a:picLocks noChangeAspect="1"/>
          </p:cNvPicPr>
          <p:nvPr userDrawn="1"/>
        </p:nvPicPr>
        <p:blipFill>
          <a:blip r:embed="rId2"/>
          <a:stretch>
            <a:fillRect/>
          </a:stretch>
        </p:blipFill>
        <p:spPr>
          <a:xfrm>
            <a:off x="7239000" y="6229623"/>
            <a:ext cx="1755800" cy="520910"/>
          </a:xfrm>
          <a:prstGeom prst="rect">
            <a:avLst/>
          </a:prstGeom>
        </p:spPr>
      </p:pic>
      <p:sp>
        <p:nvSpPr>
          <p:cNvPr id="11" name="Date Placeholder 3"/>
          <p:cNvSpPr>
            <a:spLocks noGrp="1"/>
          </p:cNvSpPr>
          <p:nvPr>
            <p:ph type="dt" sz="half" idx="10"/>
          </p:nvPr>
        </p:nvSpPr>
        <p:spPr bwMode="gray">
          <a:xfrm>
            <a:off x="257434" y="6302667"/>
            <a:ext cx="4238547" cy="326517"/>
          </a:xfrm>
          <a:prstGeom prst="rect">
            <a:avLst/>
          </a:prstGeom>
        </p:spPr>
        <p:txBody>
          <a:bodyPr/>
          <a:lstStyle>
            <a:lvl1pPr algn="l">
              <a:defRPr sz="1539" b="0">
                <a:solidFill>
                  <a:schemeClr val="bg2"/>
                </a:solidFill>
              </a:defRPr>
            </a:lvl1pPr>
          </a:lstStyle>
          <a:p>
            <a:r>
              <a:rPr lang="en-US" noProof="0" dirty="0" smtClean="0"/>
              <a:t>Insert Date ('Insert - Header &amp; Footer')</a:t>
            </a:r>
            <a:endParaRPr lang="en-GB" noProof="0" dirty="0"/>
          </a:p>
        </p:txBody>
      </p:sp>
    </p:spTree>
    <p:extLst>
      <p:ext uri="{BB962C8B-B14F-4D97-AF65-F5344CB8AC3E}">
        <p14:creationId xmlns:p14="http://schemas.microsoft.com/office/powerpoint/2010/main" val="236423479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lvl1pPr>
              <a:defRPr>
                <a:solidFill>
                  <a:srgbClr val="0070C0"/>
                </a:solidFill>
              </a:defRPr>
            </a:lvl1pPr>
          </a:lstStyle>
          <a:p>
            <a:r>
              <a:rPr lang="en-US" noProof="0" dirty="0" smtClean="0"/>
              <a:t>Click to edit Master title style</a:t>
            </a:r>
            <a:endParaRPr lang="en-GB" noProof="0" dirty="0"/>
          </a:p>
        </p:txBody>
      </p:sp>
      <p:sp>
        <p:nvSpPr>
          <p:cNvPr id="3" name="Content Placeholder 2"/>
          <p:cNvSpPr>
            <a:spLocks noGrp="1"/>
          </p:cNvSpPr>
          <p:nvPr>
            <p:ph idx="1"/>
          </p:nvPr>
        </p:nvSpPr>
        <p:spPr bwMode="gray"/>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5" name="Footer Placeholder 4"/>
          <p:cNvSpPr>
            <a:spLocks noGrp="1"/>
          </p:cNvSpPr>
          <p:nvPr>
            <p:ph type="ftr" sz="quarter" idx="11"/>
          </p:nvPr>
        </p:nvSpPr>
        <p:spPr bwMode="gray"/>
        <p:txBody>
          <a:bodyPr/>
          <a:lstStyle>
            <a:lvl1pPr>
              <a:defRPr/>
            </a:lvl1pPr>
          </a:lstStyle>
          <a:p>
            <a:pPr>
              <a:buClr>
                <a:srgbClr val="005172"/>
              </a:buClr>
            </a:pPr>
            <a:r>
              <a:rPr lang="en-GB" dirty="0" smtClean="0">
                <a:solidFill>
                  <a:prstClr val="white"/>
                </a:solidFill>
              </a:rPr>
              <a:t>Title of the Presentation or Session</a:t>
            </a:r>
            <a:endParaRPr lang="en-GB" dirty="0">
              <a:solidFill>
                <a:prstClr val="white"/>
              </a:solidFill>
            </a:endParaRPr>
          </a:p>
        </p:txBody>
      </p:sp>
    </p:spTree>
    <p:extLst>
      <p:ext uri="{BB962C8B-B14F-4D97-AF65-F5344CB8AC3E}">
        <p14:creationId xmlns:p14="http://schemas.microsoft.com/office/powerpoint/2010/main" val="4384329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7"/>
          <p:cNvSpPr>
            <a:spLocks noGrp="1"/>
          </p:cNvSpPr>
          <p:nvPr>
            <p:ph type="title"/>
          </p:nvPr>
        </p:nvSpPr>
        <p:spPr bwMode="gray"/>
        <p:txBody>
          <a:bodyPr/>
          <a:lstStyle/>
          <a:p>
            <a:r>
              <a:rPr lang="en-US" noProof="0" smtClean="0"/>
              <a:t>Click to edit Master title style</a:t>
            </a:r>
            <a:endParaRPr lang="en-GB" noProof="0"/>
          </a:p>
        </p:txBody>
      </p:sp>
      <p:sp>
        <p:nvSpPr>
          <p:cNvPr id="9" name="Content Placeholder 8"/>
          <p:cNvSpPr>
            <a:spLocks noGrp="1"/>
          </p:cNvSpPr>
          <p:nvPr>
            <p:ph sz="quarter" idx="13"/>
          </p:nvPr>
        </p:nvSpPr>
        <p:spPr bwMode="gray">
          <a:xfrm>
            <a:off x="255506" y="1273416"/>
            <a:ext cx="4233987" cy="4959791"/>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0" name="Content Placeholder 8"/>
          <p:cNvSpPr>
            <a:spLocks noGrp="1"/>
          </p:cNvSpPr>
          <p:nvPr>
            <p:ph sz="quarter" idx="14"/>
          </p:nvPr>
        </p:nvSpPr>
        <p:spPr bwMode="gray">
          <a:xfrm>
            <a:off x="4646662" y="1273416"/>
            <a:ext cx="4231455" cy="4959791"/>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7" name="Footer Placeholder 4"/>
          <p:cNvSpPr>
            <a:spLocks noGrp="1"/>
          </p:cNvSpPr>
          <p:nvPr>
            <p:ph type="ftr" sz="quarter" idx="11"/>
          </p:nvPr>
        </p:nvSpPr>
        <p:spPr bwMode="gray">
          <a:xfrm>
            <a:off x="163450" y="6425645"/>
            <a:ext cx="5387173" cy="326517"/>
          </a:xfrm>
        </p:spPr>
        <p:txBody>
          <a:bodyPr/>
          <a:lstStyle>
            <a:lvl1pPr>
              <a:defRPr/>
            </a:lvl1pPr>
          </a:lstStyle>
          <a:p>
            <a:pPr>
              <a:buClr>
                <a:srgbClr val="005172"/>
              </a:buClr>
            </a:pPr>
            <a:r>
              <a:rPr lang="en-GB" dirty="0" smtClean="0">
                <a:solidFill>
                  <a:prstClr val="white"/>
                </a:solidFill>
              </a:rPr>
              <a:t>Title of the Presentation or Session</a:t>
            </a:r>
            <a:endParaRPr lang="en-GB" dirty="0">
              <a:solidFill>
                <a:prstClr val="white"/>
              </a:solidFill>
            </a:endParaRPr>
          </a:p>
        </p:txBody>
      </p:sp>
    </p:spTree>
    <p:extLst>
      <p:ext uri="{BB962C8B-B14F-4D97-AF65-F5344CB8AC3E}">
        <p14:creationId xmlns:p14="http://schemas.microsoft.com/office/powerpoint/2010/main" val="365813295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8" name="Rectangle 7"/>
          <p:cNvSpPr/>
          <p:nvPr/>
        </p:nvSpPr>
        <p:spPr bwMode="gray">
          <a:xfrm>
            <a:off x="0" y="1167237"/>
            <a:ext cx="9144000" cy="5160418"/>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1917" fontAlgn="auto">
              <a:spcBef>
                <a:spcPts val="0"/>
              </a:spcBef>
              <a:spcAft>
                <a:spcPts val="0"/>
              </a:spcAft>
              <a:buClr>
                <a:srgbClr val="005172"/>
              </a:buClr>
            </a:pPr>
            <a:endParaRPr lang="en-GB" sz="1197" smtClean="0">
              <a:solidFill>
                <a:prstClr val="white"/>
              </a:solidFill>
            </a:endParaRPr>
          </a:p>
        </p:txBody>
      </p:sp>
      <p:sp>
        <p:nvSpPr>
          <p:cNvPr id="2" name="Title Placeholder 1"/>
          <p:cNvSpPr>
            <a:spLocks noGrp="1"/>
          </p:cNvSpPr>
          <p:nvPr>
            <p:ph type="title"/>
          </p:nvPr>
        </p:nvSpPr>
        <p:spPr bwMode="gray">
          <a:xfrm>
            <a:off x="1732333" y="108985"/>
            <a:ext cx="7142434" cy="783641"/>
          </a:xfrm>
          <a:prstGeom prst="rect">
            <a:avLst/>
          </a:prstGeom>
          <a:noFill/>
        </p:spPr>
        <p:txBody>
          <a:bodyPr vert="horz" lIns="0" tIns="0" rIns="0" bIns="0" rtlCol="0" anchor="ctr">
            <a:noAutofit/>
          </a:bodyPr>
          <a:lstStyle/>
          <a:p>
            <a:r>
              <a:rPr lang="en-US" noProof="0" dirty="0" smtClean="0"/>
              <a:t>Click to edit Master title style</a:t>
            </a:r>
            <a:endParaRPr lang="en-GB" noProof="0" dirty="0"/>
          </a:p>
        </p:txBody>
      </p:sp>
      <p:sp>
        <p:nvSpPr>
          <p:cNvPr id="3" name="Text Placeholder 2"/>
          <p:cNvSpPr>
            <a:spLocks noGrp="1"/>
          </p:cNvSpPr>
          <p:nvPr>
            <p:ph type="body" idx="1"/>
          </p:nvPr>
        </p:nvSpPr>
        <p:spPr bwMode="gray">
          <a:xfrm>
            <a:off x="255290" y="1274747"/>
            <a:ext cx="8619477" cy="4960758"/>
          </a:xfrm>
          <a:prstGeom prst="rect">
            <a:avLst/>
          </a:prstGeom>
        </p:spPr>
        <p:txBody>
          <a:bodyPr vert="horz" lIns="0" tIns="0" rIns="0" bIns="0" rtlCol="0">
            <a:noAutofit/>
          </a:bodyPr>
          <a:lstStyle/>
          <a:p>
            <a:pPr lvl="0"/>
            <a:r>
              <a:rPr lang="en-GB" noProof="0" dirty="0" smtClean="0"/>
              <a:t>Subheading (first level)</a:t>
            </a:r>
          </a:p>
          <a:p>
            <a:pPr lvl="1"/>
            <a:r>
              <a:rPr lang="en-GB" noProof="0" dirty="0" smtClean="0"/>
              <a:t>Flow text - not indented (second level)</a:t>
            </a:r>
          </a:p>
          <a:p>
            <a:pPr lvl="2"/>
            <a:r>
              <a:rPr lang="en-GB" noProof="0" dirty="0" smtClean="0"/>
              <a:t>Main Bullet (third level)</a:t>
            </a:r>
          </a:p>
          <a:p>
            <a:pPr lvl="3"/>
            <a:r>
              <a:rPr lang="en-GB" noProof="0" dirty="0" smtClean="0"/>
              <a:t>Sub-Bullet (fourth level)</a:t>
            </a:r>
          </a:p>
          <a:p>
            <a:pPr lvl="4"/>
            <a:r>
              <a:rPr lang="en-GB" noProof="0" dirty="0" smtClean="0"/>
              <a:t>Minor Sub-Bullet (fifth level)</a:t>
            </a:r>
          </a:p>
          <a:p>
            <a:pPr lvl="5"/>
            <a:r>
              <a:rPr lang="en-GB" noProof="0" dirty="0" smtClean="0"/>
              <a:t>Sixth level</a:t>
            </a:r>
          </a:p>
          <a:p>
            <a:pPr lvl="6"/>
            <a:r>
              <a:rPr lang="en-GB" noProof="0" dirty="0" smtClean="0"/>
              <a:t>Seventh level</a:t>
            </a:r>
          </a:p>
          <a:p>
            <a:pPr lvl="7"/>
            <a:r>
              <a:rPr lang="en-GB" noProof="0" dirty="0" smtClean="0"/>
              <a:t>Eighth level</a:t>
            </a:r>
          </a:p>
          <a:p>
            <a:pPr lvl="8"/>
            <a:r>
              <a:rPr lang="en-GB" noProof="0" dirty="0" smtClean="0"/>
              <a:t>Ninth level</a:t>
            </a:r>
          </a:p>
        </p:txBody>
      </p:sp>
      <p:sp>
        <p:nvSpPr>
          <p:cNvPr id="22" name="Rectangle 21"/>
          <p:cNvSpPr/>
          <p:nvPr userDrawn="1"/>
        </p:nvSpPr>
        <p:spPr bwMode="gray">
          <a:xfrm>
            <a:off x="-11670" y="6425645"/>
            <a:ext cx="9144000" cy="326517"/>
          </a:xfrm>
          <a:prstGeom prst="rect">
            <a:avLst/>
          </a:prstGeom>
          <a:solidFill>
            <a:srgbClr val="019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1917" fontAlgn="auto">
              <a:spcBef>
                <a:spcPts val="0"/>
              </a:spcBef>
              <a:spcAft>
                <a:spcPts val="0"/>
              </a:spcAft>
              <a:buClr>
                <a:srgbClr val="005172"/>
              </a:buClr>
            </a:pPr>
            <a:endParaRPr lang="en-GB" sz="2052">
              <a:solidFill>
                <a:prstClr val="white"/>
              </a:solidFill>
            </a:endParaRPr>
          </a:p>
        </p:txBody>
      </p:sp>
      <p:sp>
        <p:nvSpPr>
          <p:cNvPr id="5" name="Footer Placeholder 4"/>
          <p:cNvSpPr>
            <a:spLocks noGrp="1"/>
          </p:cNvSpPr>
          <p:nvPr>
            <p:ph type="ftr" sz="quarter" idx="3"/>
          </p:nvPr>
        </p:nvSpPr>
        <p:spPr bwMode="gray">
          <a:xfrm>
            <a:off x="163450" y="6425645"/>
            <a:ext cx="5387173" cy="326517"/>
          </a:xfrm>
          <a:prstGeom prst="rect">
            <a:avLst/>
          </a:prstGeom>
        </p:spPr>
        <p:txBody>
          <a:bodyPr vert="horz" lIns="0" tIns="180000" rIns="0" bIns="180000" rtlCol="0" anchor="ctr" anchorCtr="0"/>
          <a:lstStyle>
            <a:lvl1pPr algn="l">
              <a:defRPr sz="855">
                <a:solidFill>
                  <a:schemeClr val="bg1"/>
                </a:solidFill>
              </a:defRPr>
            </a:lvl1pPr>
          </a:lstStyle>
          <a:p>
            <a:pPr defTabSz="891917" fontAlgn="auto">
              <a:spcBef>
                <a:spcPts val="0"/>
              </a:spcBef>
              <a:spcAft>
                <a:spcPts val="0"/>
              </a:spcAft>
              <a:buClr>
                <a:srgbClr val="005172"/>
              </a:buClr>
            </a:pPr>
            <a:endParaRPr lang="en-GB" dirty="0">
              <a:solidFill>
                <a:prstClr val="white"/>
              </a:solidFill>
              <a:latin typeface="Arial"/>
            </a:endParaRPr>
          </a:p>
        </p:txBody>
      </p:sp>
      <p:pic>
        <p:nvPicPr>
          <p:cNvPr id="9" name="Picture 8"/>
          <p:cNvPicPr>
            <a:picLocks noChangeAspect="1"/>
          </p:cNvPicPr>
          <p:nvPr userDrawn="1"/>
        </p:nvPicPr>
        <p:blipFill rotWithShape="1">
          <a:blip r:embed="rId5"/>
          <a:srcRect l="7476" t="28316" r="10280" b="29578"/>
          <a:stretch/>
        </p:blipFill>
        <p:spPr>
          <a:xfrm>
            <a:off x="8163025" y="6488731"/>
            <a:ext cx="914399" cy="207819"/>
          </a:xfrm>
          <a:prstGeom prst="rect">
            <a:avLst/>
          </a:prstGeom>
        </p:spPr>
      </p:pic>
      <p:sp>
        <p:nvSpPr>
          <p:cNvPr id="10" name="TextBox 9"/>
          <p:cNvSpPr txBox="1"/>
          <p:nvPr userDrawn="1"/>
        </p:nvSpPr>
        <p:spPr>
          <a:xfrm>
            <a:off x="1736568" y="987158"/>
            <a:ext cx="7407432" cy="315792"/>
          </a:xfrm>
          <a:prstGeom prst="rect">
            <a:avLst/>
          </a:prstGeom>
          <a:solidFill>
            <a:srgbClr val="0070C0"/>
          </a:solidFill>
        </p:spPr>
        <p:txBody>
          <a:bodyPr wrap="square" lIns="0" tIns="0" rIns="0" bIns="0" rtlCol="0">
            <a:spAutoFit/>
          </a:bodyPr>
          <a:lstStyle/>
          <a:p>
            <a:pPr algn="r" defTabSz="891917" fontAlgn="auto">
              <a:spcBef>
                <a:spcPts val="0"/>
              </a:spcBef>
              <a:spcAft>
                <a:spcPts val="0"/>
              </a:spcAft>
              <a:buClr>
                <a:srgbClr val="005172"/>
              </a:buClr>
            </a:pPr>
            <a:endParaRPr lang="en-GB" sz="2052" dirty="0">
              <a:solidFill>
                <a:prstClr val="white"/>
              </a:solidFill>
              <a:latin typeface="Arial"/>
            </a:endParaRPr>
          </a:p>
        </p:txBody>
      </p:sp>
    </p:spTree>
    <p:extLst>
      <p:ext uri="{BB962C8B-B14F-4D97-AF65-F5344CB8AC3E}">
        <p14:creationId xmlns:p14="http://schemas.microsoft.com/office/powerpoint/2010/main" val="181733702"/>
      </p:ext>
    </p:extLst>
  </p:cSld>
  <p:clrMap bg1="lt1" tx1="dk1" bg2="lt2" tx2="dk2" accent1="accent1" accent2="accent2" accent3="accent3" accent4="accent4" accent5="accent5" accent6="accent6" hlink="hlink" folHlink="folHlink"/>
  <p:sldLayoutIdLst>
    <p:sldLayoutId id="2147483695" r:id="rId1"/>
    <p:sldLayoutId id="2147483690" r:id="rId2"/>
    <p:sldLayoutId id="2147483692" r:id="rId3"/>
  </p:sldLayoutIdLst>
  <p:timing>
    <p:tnLst>
      <p:par>
        <p:cTn id="1" dur="indefinite" restart="never" nodeType="tmRoot"/>
      </p:par>
    </p:tnLst>
  </p:timing>
  <p:hf hdr="0"/>
  <p:txStyles>
    <p:titleStyle>
      <a:lvl1pPr algn="r" defTabSz="891917" rtl="0" eaLnBrk="1" latinLnBrk="0" hangingPunct="1">
        <a:lnSpc>
          <a:spcPct val="90000"/>
        </a:lnSpc>
        <a:spcBef>
          <a:spcPct val="0"/>
        </a:spcBef>
        <a:buNone/>
        <a:defRPr sz="3200" kern="1200">
          <a:solidFill>
            <a:srgbClr val="0070C0"/>
          </a:solidFill>
          <a:latin typeface="+mj-lt"/>
          <a:ea typeface="+mj-ea"/>
          <a:cs typeface="+mj-cs"/>
        </a:defRPr>
      </a:lvl1pPr>
    </p:titleStyle>
    <p:bodyStyle>
      <a:lvl1pPr marL="0" indent="0" algn="l" defTabSz="891917" rtl="0" eaLnBrk="1" latinLnBrk="0" hangingPunct="1">
        <a:spcBef>
          <a:spcPts val="770"/>
        </a:spcBef>
        <a:buFontTx/>
        <a:buNone/>
        <a:defRPr sz="2223" b="0" kern="1200">
          <a:solidFill>
            <a:schemeClr val="tx1"/>
          </a:solidFill>
          <a:latin typeface="+mn-lt"/>
          <a:ea typeface="+mn-ea"/>
          <a:cs typeface="+mn-cs"/>
        </a:defRPr>
      </a:lvl1pPr>
      <a:lvl2pPr marL="0" indent="0" algn="l" defTabSz="891917" rtl="0" eaLnBrk="1" latinLnBrk="0" hangingPunct="1">
        <a:spcBef>
          <a:spcPts val="513"/>
        </a:spcBef>
        <a:buClr>
          <a:schemeClr val="accent2"/>
        </a:buClr>
        <a:buFontTx/>
        <a:buNone/>
        <a:defRPr sz="2052" kern="1200">
          <a:solidFill>
            <a:schemeClr val="tx1"/>
          </a:solidFill>
          <a:latin typeface="+mn-lt"/>
          <a:ea typeface="+mn-ea"/>
          <a:cs typeface="+mn-cs"/>
        </a:defRPr>
      </a:lvl2pPr>
      <a:lvl3pPr marL="307836" indent="-307836" algn="l" defTabSz="891917" rtl="0" eaLnBrk="1" latinLnBrk="0" hangingPunct="1">
        <a:spcBef>
          <a:spcPts val="513"/>
        </a:spcBef>
        <a:buClr>
          <a:schemeClr val="accent2"/>
        </a:buClr>
        <a:buSzPct val="80000"/>
        <a:buFont typeface="Wingdings" pitchFamily="2" charset="2"/>
        <a:buChar char="n"/>
        <a:defRPr sz="1881" kern="1200">
          <a:solidFill>
            <a:schemeClr val="tx1"/>
          </a:solidFill>
          <a:latin typeface="+mn-lt"/>
          <a:ea typeface="+mn-ea"/>
          <a:cs typeface="+mn-cs"/>
        </a:defRPr>
      </a:lvl3pPr>
      <a:lvl4pPr marL="615672" indent="-307836" algn="l" defTabSz="891917" rtl="0" eaLnBrk="1" latinLnBrk="0" hangingPunct="1">
        <a:spcBef>
          <a:spcPts val="342"/>
        </a:spcBef>
        <a:buClr>
          <a:schemeClr val="accent2"/>
        </a:buClr>
        <a:buFont typeface="Wingdings 2" pitchFamily="18" charset="2"/>
        <a:buChar char=""/>
        <a:defRPr sz="1710" kern="1200" baseline="0">
          <a:solidFill>
            <a:schemeClr val="tx1"/>
          </a:solidFill>
          <a:latin typeface="+mn-lt"/>
          <a:ea typeface="+mn-ea"/>
          <a:cs typeface="+mn-cs"/>
        </a:defRPr>
      </a:lvl4pPr>
      <a:lvl5pPr marL="923508" indent="-307836" algn="l" defTabSz="891917" rtl="0" eaLnBrk="1" latinLnBrk="0" hangingPunct="1">
        <a:spcBef>
          <a:spcPts val="342"/>
        </a:spcBef>
        <a:buClr>
          <a:schemeClr val="accent2"/>
        </a:buClr>
        <a:buFont typeface="Arial" pitchFamily="34" charset="0"/>
        <a:buChar char="–"/>
        <a:defRPr sz="1710" kern="1200">
          <a:solidFill>
            <a:schemeClr val="tx1"/>
          </a:solidFill>
          <a:latin typeface="+mn-lt"/>
          <a:ea typeface="+mn-ea"/>
          <a:cs typeface="+mn-cs"/>
        </a:defRPr>
      </a:lvl5pPr>
      <a:lvl6pPr marL="1231344" indent="-307836" algn="l" defTabSz="891917" rtl="0" eaLnBrk="1" latinLnBrk="0" hangingPunct="1">
        <a:spcBef>
          <a:spcPts val="342"/>
        </a:spcBef>
        <a:buClr>
          <a:schemeClr val="accent2"/>
        </a:buClr>
        <a:buFont typeface="Arial" pitchFamily="34" charset="0"/>
        <a:buChar char="–"/>
        <a:defRPr sz="1710" kern="1200">
          <a:solidFill>
            <a:schemeClr val="tx1"/>
          </a:solidFill>
          <a:latin typeface="+mn-lt"/>
          <a:ea typeface="+mn-ea"/>
          <a:cs typeface="+mn-cs"/>
        </a:defRPr>
      </a:lvl6pPr>
      <a:lvl7pPr marL="1539180" indent="-307836" algn="l" defTabSz="891917" rtl="0" eaLnBrk="1" latinLnBrk="0" hangingPunct="1">
        <a:spcBef>
          <a:spcPts val="342"/>
        </a:spcBef>
        <a:buClr>
          <a:schemeClr val="accent2"/>
        </a:buClr>
        <a:buFont typeface="Arial" pitchFamily="34" charset="0"/>
        <a:buChar char="–"/>
        <a:defRPr sz="1710" kern="1200">
          <a:solidFill>
            <a:schemeClr val="tx1"/>
          </a:solidFill>
          <a:latin typeface="+mn-lt"/>
          <a:ea typeface="+mn-ea"/>
          <a:cs typeface="+mn-cs"/>
        </a:defRPr>
      </a:lvl7pPr>
      <a:lvl8pPr marL="1847016" indent="-307836" algn="l" defTabSz="891917" rtl="0" eaLnBrk="1" latinLnBrk="0" hangingPunct="1">
        <a:spcBef>
          <a:spcPts val="342"/>
        </a:spcBef>
        <a:buClr>
          <a:schemeClr val="accent2"/>
        </a:buClr>
        <a:buFont typeface="Arial" pitchFamily="34" charset="0"/>
        <a:buChar char="–"/>
        <a:defRPr sz="1710" kern="1200">
          <a:solidFill>
            <a:schemeClr val="tx1"/>
          </a:solidFill>
          <a:latin typeface="+mn-lt"/>
          <a:ea typeface="+mn-ea"/>
          <a:cs typeface="+mn-cs"/>
        </a:defRPr>
      </a:lvl8pPr>
      <a:lvl9pPr marL="2154852" indent="-307836" algn="l" defTabSz="891917" rtl="0" eaLnBrk="1" latinLnBrk="0" hangingPunct="1">
        <a:spcBef>
          <a:spcPts val="342"/>
        </a:spcBef>
        <a:buClr>
          <a:schemeClr val="accent2"/>
        </a:buClr>
        <a:buFont typeface="Arial" pitchFamily="34" charset="0"/>
        <a:buChar char="–"/>
        <a:defRPr sz="1710" kern="1200" baseline="0">
          <a:solidFill>
            <a:schemeClr val="tx1"/>
          </a:solidFill>
          <a:latin typeface="+mn-lt"/>
          <a:ea typeface="+mn-ea"/>
          <a:cs typeface="+mn-cs"/>
        </a:defRPr>
      </a:lvl9pPr>
    </p:bodyStyle>
    <p:otherStyle>
      <a:defPPr>
        <a:defRPr lang="en-US"/>
      </a:defPPr>
      <a:lvl1pPr marL="0" indent="0" algn="l" defTabSz="891917" rtl="0" eaLnBrk="1" latinLnBrk="0" hangingPunct="1">
        <a:spcBef>
          <a:spcPts val="0"/>
        </a:spcBef>
        <a:buClr>
          <a:schemeClr val="accent2"/>
        </a:buClr>
        <a:buFontTx/>
        <a:buNone/>
        <a:defRPr sz="2052" kern="1200">
          <a:solidFill>
            <a:schemeClr val="tx1"/>
          </a:solidFill>
          <a:latin typeface="+mn-lt"/>
          <a:ea typeface="+mn-ea"/>
          <a:cs typeface="+mn-cs"/>
        </a:defRPr>
      </a:lvl1pPr>
      <a:lvl2pPr marL="307836" indent="-307836" algn="l" defTabSz="891917" rtl="0" eaLnBrk="1" latinLnBrk="0" hangingPunct="1">
        <a:spcBef>
          <a:spcPts val="0"/>
        </a:spcBef>
        <a:buClr>
          <a:schemeClr val="accent2"/>
        </a:buClr>
        <a:buSzPct val="80000"/>
        <a:buFont typeface="Wingdings" pitchFamily="2" charset="2"/>
        <a:buChar char="n"/>
        <a:defRPr sz="1881" kern="1200">
          <a:solidFill>
            <a:schemeClr val="tx1"/>
          </a:solidFill>
          <a:latin typeface="+mn-lt"/>
          <a:ea typeface="+mn-ea"/>
          <a:cs typeface="+mn-cs"/>
        </a:defRPr>
      </a:lvl2pPr>
      <a:lvl3pPr marL="615672" indent="-307836" algn="l" defTabSz="891917" rtl="0" eaLnBrk="1" latinLnBrk="0" hangingPunct="1">
        <a:spcBef>
          <a:spcPts val="0"/>
        </a:spcBef>
        <a:buClr>
          <a:schemeClr val="accent2"/>
        </a:buClr>
        <a:buFont typeface="Wingdings 2" pitchFamily="18" charset="2"/>
        <a:buChar char=""/>
        <a:defRPr sz="1710" kern="1200" baseline="0">
          <a:solidFill>
            <a:schemeClr val="tx1"/>
          </a:solidFill>
          <a:latin typeface="+mn-lt"/>
          <a:ea typeface="+mn-ea"/>
          <a:cs typeface="+mn-cs"/>
        </a:defRPr>
      </a:lvl3pPr>
      <a:lvl4pPr marL="923508" indent="-307836" algn="l" defTabSz="891917" rtl="0" eaLnBrk="1" latinLnBrk="0" hangingPunct="1">
        <a:spcBef>
          <a:spcPts val="0"/>
        </a:spcBef>
        <a:buClr>
          <a:schemeClr val="accent2"/>
        </a:buClr>
        <a:buFont typeface="Arial" pitchFamily="34" charset="0"/>
        <a:buChar char="–"/>
        <a:defRPr sz="1710" kern="1200">
          <a:solidFill>
            <a:schemeClr val="tx1"/>
          </a:solidFill>
          <a:latin typeface="+mn-lt"/>
          <a:ea typeface="+mn-ea"/>
          <a:cs typeface="+mn-cs"/>
        </a:defRPr>
      </a:lvl4pPr>
      <a:lvl5pPr marL="1231344" indent="-307836" algn="l" defTabSz="891917" rtl="0" eaLnBrk="1" latinLnBrk="0" hangingPunct="1">
        <a:spcBef>
          <a:spcPts val="0"/>
        </a:spcBef>
        <a:buClr>
          <a:schemeClr val="accent2"/>
        </a:buClr>
        <a:buFont typeface="Arial" pitchFamily="34" charset="0"/>
        <a:buChar char="–"/>
        <a:defRPr sz="1710" kern="1200">
          <a:solidFill>
            <a:schemeClr val="tx1"/>
          </a:solidFill>
          <a:latin typeface="+mn-lt"/>
          <a:ea typeface="+mn-ea"/>
          <a:cs typeface="+mn-cs"/>
        </a:defRPr>
      </a:lvl5pPr>
      <a:lvl6pPr marL="1539180" indent="-307836" algn="l" defTabSz="891917" rtl="0" eaLnBrk="1" latinLnBrk="0" hangingPunct="1">
        <a:spcBef>
          <a:spcPts val="0"/>
        </a:spcBef>
        <a:buClr>
          <a:schemeClr val="accent2"/>
        </a:buClr>
        <a:buFont typeface="Arial" pitchFamily="34" charset="0"/>
        <a:buChar char="–"/>
        <a:defRPr sz="1710" kern="1200">
          <a:solidFill>
            <a:schemeClr val="tx1"/>
          </a:solidFill>
          <a:latin typeface="+mn-lt"/>
          <a:ea typeface="+mn-ea"/>
          <a:cs typeface="+mn-cs"/>
        </a:defRPr>
      </a:lvl6pPr>
      <a:lvl7pPr marL="1847016" indent="-307836" algn="l" defTabSz="891917" rtl="0" eaLnBrk="1" latinLnBrk="0" hangingPunct="1">
        <a:spcBef>
          <a:spcPts val="0"/>
        </a:spcBef>
        <a:buClr>
          <a:schemeClr val="accent2"/>
        </a:buClr>
        <a:buFont typeface="Arial" pitchFamily="34" charset="0"/>
        <a:buChar char="–"/>
        <a:defRPr sz="1710" kern="1200">
          <a:solidFill>
            <a:schemeClr val="tx1"/>
          </a:solidFill>
          <a:latin typeface="+mn-lt"/>
          <a:ea typeface="+mn-ea"/>
          <a:cs typeface="+mn-cs"/>
        </a:defRPr>
      </a:lvl7pPr>
      <a:lvl8pPr marL="2154852" indent="-307836" algn="l" defTabSz="891917" rtl="0" eaLnBrk="1" latinLnBrk="0" hangingPunct="1">
        <a:spcBef>
          <a:spcPts val="0"/>
        </a:spcBef>
        <a:buClr>
          <a:schemeClr val="accent2"/>
        </a:buClr>
        <a:buFont typeface="Arial" pitchFamily="34" charset="0"/>
        <a:buChar char="–"/>
        <a:defRPr sz="1710" kern="1200" baseline="0">
          <a:solidFill>
            <a:schemeClr val="tx1"/>
          </a:solidFill>
          <a:latin typeface="+mn-lt"/>
          <a:ea typeface="+mn-ea"/>
          <a:cs typeface="+mn-cs"/>
        </a:defRPr>
      </a:lvl8pPr>
      <a:lvl9pPr marL="2462688" indent="-307836" algn="l" defTabSz="891917" rtl="0" eaLnBrk="1" latinLnBrk="0" hangingPunct="1">
        <a:spcBef>
          <a:spcPts val="0"/>
        </a:spcBef>
        <a:buClr>
          <a:schemeClr val="accent2"/>
        </a:buClr>
        <a:buFont typeface="Arial" pitchFamily="34" charset="0"/>
        <a:buChar char="–"/>
        <a:defRPr sz="1710"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09600" y="4716510"/>
            <a:ext cx="6666071" cy="816292"/>
          </a:xfrm>
        </p:spPr>
        <p:txBody>
          <a:bodyPr/>
          <a:lstStyle/>
          <a:p>
            <a:r>
              <a:rPr lang="en-US" b="1" dirty="0" smtClean="0">
                <a:latin typeface="+mn-lt"/>
              </a:rPr>
              <a:t>From the </a:t>
            </a:r>
            <a:r>
              <a:rPr lang="en-US" b="1" dirty="0" err="1" smtClean="0">
                <a:latin typeface="+mn-lt"/>
              </a:rPr>
              <a:t>MDGs</a:t>
            </a:r>
            <a:r>
              <a:rPr lang="en-US" b="1" dirty="0" smtClean="0">
                <a:latin typeface="+mn-lt"/>
              </a:rPr>
              <a:t> to the SDGs: What’s the difference? </a:t>
            </a:r>
            <a:endParaRPr lang="en-US" b="1" dirty="0">
              <a:latin typeface="+mn-lt"/>
            </a:endParaRPr>
          </a:p>
        </p:txBody>
      </p:sp>
      <p:sp>
        <p:nvSpPr>
          <p:cNvPr id="9" name="TextBox 8"/>
          <p:cNvSpPr txBox="1"/>
          <p:nvPr/>
        </p:nvSpPr>
        <p:spPr>
          <a:xfrm>
            <a:off x="609600" y="5532802"/>
            <a:ext cx="6248400" cy="553998"/>
          </a:xfrm>
          <a:prstGeom prst="rect">
            <a:avLst/>
          </a:prstGeom>
          <a:noFill/>
        </p:spPr>
        <p:txBody>
          <a:bodyPr wrap="square" lIns="0" tIns="0" rIns="0" bIns="0" rtlCol="0">
            <a:spAutoFit/>
          </a:bodyPr>
          <a:lstStyle/>
          <a:p>
            <a:r>
              <a:rPr lang="en-US" i="1" dirty="0" smtClean="0"/>
              <a:t>Sanjay Wijesekera</a:t>
            </a:r>
            <a:r>
              <a:rPr lang="en-US" i="1" dirty="0" smtClean="0">
                <a:solidFill>
                  <a:schemeClr val="tx1"/>
                </a:solidFill>
              </a:rPr>
              <a:t> – UNICEF </a:t>
            </a:r>
            <a:r>
              <a:rPr lang="en-US" i="1" dirty="0" smtClean="0"/>
              <a:t>Associate Director,  </a:t>
            </a:r>
            <a:r>
              <a:rPr lang="en-US" i="1" dirty="0" smtClean="0">
                <a:solidFill>
                  <a:schemeClr val="tx1"/>
                </a:solidFill>
              </a:rPr>
              <a:t>WASH</a:t>
            </a:r>
          </a:p>
          <a:p>
            <a:r>
              <a:rPr lang="en-US" i="1" dirty="0" smtClean="0"/>
              <a:t>12 March 2016</a:t>
            </a:r>
            <a:endParaRPr lang="en-US" i="1" dirty="0" smtClean="0">
              <a:solidFill>
                <a:schemeClr val="tx1"/>
              </a:solidFill>
            </a:endParaRPr>
          </a:p>
        </p:txBody>
      </p:sp>
      <p:pic>
        <p:nvPicPr>
          <p:cNvPr id="6" name="Picture Placeholder 5"/>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t="7738" b="7738"/>
          <a:stretch>
            <a:fillRect/>
          </a:stretch>
        </p:blipFill>
        <p:spPr>
          <a:xfrm>
            <a:off x="114300" y="88092"/>
            <a:ext cx="8343900" cy="4533839"/>
          </a:xfrm>
          <a:prstGeom prst="rect">
            <a:avLst/>
          </a:prstGeom>
        </p:spPr>
      </p:pic>
    </p:spTree>
    <p:extLst>
      <p:ext uri="{BB962C8B-B14F-4D97-AF65-F5344CB8AC3E}">
        <p14:creationId xmlns:p14="http://schemas.microsoft.com/office/powerpoint/2010/main" val="19711624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2332" y="108985"/>
            <a:ext cx="7212085" cy="911786"/>
          </a:xfrm>
        </p:spPr>
        <p:txBody>
          <a:bodyPr/>
          <a:lstStyle/>
          <a:p>
            <a:pPr lvl="0">
              <a:lnSpc>
                <a:spcPct val="100000"/>
              </a:lnSpc>
              <a:spcBef>
                <a:spcPts val="770"/>
              </a:spcBef>
              <a:spcAft>
                <a:spcPts val="600"/>
              </a:spcAft>
            </a:pPr>
            <a:r>
              <a:rPr lang="en-US" sz="2400" b="1" dirty="0" smtClean="0"/>
              <a:t>Goal 6: </a:t>
            </a:r>
            <a:r>
              <a:rPr lang="en-US" sz="2400" dirty="0">
                <a:solidFill>
                  <a:srgbClr val="3C3C3B"/>
                </a:solidFill>
                <a:ea typeface="+mn-ea"/>
                <a:cs typeface="+mn-cs"/>
              </a:rPr>
              <a:t>Ensure availability and sustainable management of water and sanitation for all</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5372640"/>
              </p:ext>
            </p:extLst>
          </p:nvPr>
        </p:nvGraphicFramePr>
        <p:xfrm>
          <a:off x="0" y="1313141"/>
          <a:ext cx="5186668" cy="46305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5303550" y="1514061"/>
            <a:ext cx="3640868" cy="461665"/>
          </a:xfrm>
          <a:prstGeom prst="rect">
            <a:avLst/>
          </a:prstGeom>
          <a:noFill/>
        </p:spPr>
        <p:txBody>
          <a:bodyPr wrap="square" rtlCol="0">
            <a:spAutoFit/>
          </a:bodyPr>
          <a:lstStyle/>
          <a:p>
            <a:r>
              <a:rPr lang="en-US" sz="2400" dirty="0" smtClean="0"/>
              <a:t>Means of Implementation</a:t>
            </a:r>
            <a:endParaRPr lang="en-US" sz="2400" dirty="0"/>
          </a:p>
        </p:txBody>
      </p:sp>
      <p:sp>
        <p:nvSpPr>
          <p:cNvPr id="11" name="Hexagon 10"/>
          <p:cNvSpPr/>
          <p:nvPr/>
        </p:nvSpPr>
        <p:spPr>
          <a:xfrm>
            <a:off x="5777974" y="2268096"/>
            <a:ext cx="2278258" cy="1584176"/>
          </a:xfrm>
          <a:prstGeom prst="hexagon">
            <a:avLst/>
          </a:prstGeom>
          <a:solidFill>
            <a:srgbClr val="B6E22A"/>
          </a:solidFill>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rtlCol="0" anchor="ctr"/>
          <a:lstStyle/>
          <a:p>
            <a:pPr algn="ctr"/>
            <a:r>
              <a:rPr lang="en-US" u="sng" dirty="0" smtClean="0">
                <a:solidFill>
                  <a:schemeClr val="tx1"/>
                </a:solidFill>
              </a:rPr>
              <a:t>6.A</a:t>
            </a:r>
            <a:r>
              <a:rPr lang="en-US" dirty="0" smtClean="0">
                <a:solidFill>
                  <a:schemeClr val="tx1"/>
                </a:solidFill>
              </a:rPr>
              <a:t/>
            </a:r>
            <a:br>
              <a:rPr lang="en-US" dirty="0" smtClean="0">
                <a:solidFill>
                  <a:schemeClr val="tx1"/>
                </a:solidFill>
              </a:rPr>
            </a:br>
            <a:r>
              <a:rPr lang="en-US" dirty="0" smtClean="0">
                <a:solidFill>
                  <a:schemeClr val="tx1"/>
                </a:solidFill>
              </a:rPr>
              <a:t>International cooperation</a:t>
            </a:r>
            <a:br>
              <a:rPr lang="en-US" dirty="0" smtClean="0">
                <a:solidFill>
                  <a:schemeClr val="tx1"/>
                </a:solidFill>
              </a:rPr>
            </a:br>
            <a:r>
              <a:rPr lang="en-US" dirty="0" smtClean="0">
                <a:solidFill>
                  <a:schemeClr val="tx1"/>
                </a:solidFill>
              </a:rPr>
              <a:t> and capacity development</a:t>
            </a:r>
            <a:endParaRPr lang="en-US" dirty="0">
              <a:solidFill>
                <a:schemeClr val="tx1"/>
              </a:solidFill>
            </a:endParaRPr>
          </a:p>
        </p:txBody>
      </p:sp>
      <p:sp>
        <p:nvSpPr>
          <p:cNvPr id="12" name="Hexagon 11"/>
          <p:cNvSpPr/>
          <p:nvPr/>
        </p:nvSpPr>
        <p:spPr>
          <a:xfrm>
            <a:off x="5777974" y="4041959"/>
            <a:ext cx="2278258" cy="1171408"/>
          </a:xfrm>
          <a:prstGeom prst="hexagon">
            <a:avLst/>
          </a:prstGeom>
          <a:solidFill>
            <a:srgbClr val="B6E22A"/>
          </a:solidFill>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rtlCol="0" anchor="ctr"/>
          <a:lstStyle/>
          <a:p>
            <a:pPr algn="ctr"/>
            <a:r>
              <a:rPr lang="fr-CH" u="sng" smtClean="0">
                <a:solidFill>
                  <a:schemeClr val="tx1"/>
                </a:solidFill>
              </a:rPr>
              <a:t>6.B</a:t>
            </a:r>
            <a:r>
              <a:rPr lang="fr-CH">
                <a:solidFill>
                  <a:schemeClr val="tx1"/>
                </a:solidFill>
              </a:rPr>
              <a:t/>
            </a:r>
            <a:br>
              <a:rPr lang="fr-CH">
                <a:solidFill>
                  <a:schemeClr val="tx1"/>
                </a:solidFill>
              </a:rPr>
            </a:br>
            <a:r>
              <a:rPr lang="fr-CH">
                <a:solidFill>
                  <a:schemeClr val="tx1"/>
                </a:solidFill>
              </a:rPr>
              <a:t>Local participation</a:t>
            </a:r>
            <a:endParaRPr lang="en-GB">
              <a:solidFill>
                <a:schemeClr val="tx1"/>
              </a:solidFill>
            </a:endParaRPr>
          </a:p>
        </p:txBody>
      </p:sp>
    </p:spTree>
    <p:extLst>
      <p:ext uri="{BB962C8B-B14F-4D97-AF65-F5344CB8AC3E}">
        <p14:creationId xmlns:p14="http://schemas.microsoft.com/office/powerpoint/2010/main" val="22611642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7063680" cy="762000"/>
          </a:xfrm>
        </p:spPr>
        <p:txBody>
          <a:bodyPr/>
          <a:lstStyle/>
          <a:p>
            <a:pPr lvl="0">
              <a:lnSpc>
                <a:spcPct val="100000"/>
              </a:lnSpc>
              <a:spcBef>
                <a:spcPts val="770"/>
              </a:spcBef>
              <a:spcAft>
                <a:spcPts val="600"/>
              </a:spcAft>
            </a:pPr>
            <a:r>
              <a:rPr lang="en-US" sz="2400" b="1" dirty="0" smtClean="0"/>
              <a:t>Goal 6: </a:t>
            </a:r>
            <a:r>
              <a:rPr lang="en-US" sz="2400" dirty="0">
                <a:solidFill>
                  <a:srgbClr val="3C3C3B"/>
                </a:solidFill>
                <a:ea typeface="+mn-ea"/>
                <a:cs typeface="+mn-cs"/>
              </a:rPr>
              <a:t>Ensure availability and sustainable management of water and sanitation for all</a:t>
            </a:r>
          </a:p>
        </p:txBody>
      </p:sp>
      <p:sp>
        <p:nvSpPr>
          <p:cNvPr id="7" name="Rectangle 6"/>
          <p:cNvSpPr/>
          <p:nvPr/>
        </p:nvSpPr>
        <p:spPr>
          <a:xfrm>
            <a:off x="1295400" y="1828800"/>
            <a:ext cx="6891152" cy="4278094"/>
          </a:xfrm>
          <a:prstGeom prst="rect">
            <a:avLst/>
          </a:prstGeom>
          <a:solidFill>
            <a:schemeClr val="bg1"/>
          </a:solidFill>
        </p:spPr>
        <p:txBody>
          <a:bodyPr wrap="square">
            <a:spAutoFit/>
          </a:bodyPr>
          <a:lstStyle/>
          <a:p>
            <a:pPr>
              <a:lnSpc>
                <a:spcPct val="100000"/>
              </a:lnSpc>
            </a:pPr>
            <a:endParaRPr lang="en-US" sz="2800" b="1" dirty="0" smtClean="0">
              <a:solidFill>
                <a:schemeClr val="accent1">
                  <a:lumMod val="75000"/>
                </a:schemeClr>
              </a:solidFill>
            </a:endParaRPr>
          </a:p>
          <a:p>
            <a:pPr>
              <a:lnSpc>
                <a:spcPct val="100000"/>
              </a:lnSpc>
            </a:pPr>
            <a:r>
              <a:rPr lang="en-US" sz="2400" b="1" dirty="0">
                <a:solidFill>
                  <a:schemeClr val="accent1">
                    <a:lumMod val="75000"/>
                  </a:schemeClr>
                </a:solidFill>
              </a:rPr>
              <a:t>Target 6.1: </a:t>
            </a:r>
            <a:r>
              <a:rPr lang="en-US" sz="2400" i="1" dirty="0">
                <a:solidFill>
                  <a:schemeClr val="accent1">
                    <a:lumMod val="75000"/>
                  </a:schemeClr>
                </a:solidFill>
              </a:rPr>
              <a:t>By 2030, achieve </a:t>
            </a:r>
            <a:r>
              <a:rPr lang="en-US" sz="2400" i="1" dirty="0">
                <a:solidFill>
                  <a:schemeClr val="accent5"/>
                </a:solidFill>
              </a:rPr>
              <a:t>universal</a:t>
            </a:r>
            <a:r>
              <a:rPr lang="en-US" sz="2400" i="1" dirty="0">
                <a:solidFill>
                  <a:schemeClr val="accent1">
                    <a:lumMod val="75000"/>
                  </a:schemeClr>
                </a:solidFill>
              </a:rPr>
              <a:t> and </a:t>
            </a:r>
            <a:r>
              <a:rPr lang="en-US" sz="2400" i="1" dirty="0">
                <a:solidFill>
                  <a:schemeClr val="accent5"/>
                </a:solidFill>
              </a:rPr>
              <a:t>equitable</a:t>
            </a:r>
            <a:r>
              <a:rPr lang="en-US" sz="2400" i="1" dirty="0">
                <a:solidFill>
                  <a:schemeClr val="accent1">
                    <a:lumMod val="75000"/>
                  </a:schemeClr>
                </a:solidFill>
              </a:rPr>
              <a:t> access to </a:t>
            </a:r>
            <a:r>
              <a:rPr lang="en-US" sz="2400" i="1" dirty="0">
                <a:solidFill>
                  <a:schemeClr val="accent5"/>
                </a:solidFill>
              </a:rPr>
              <a:t>safe</a:t>
            </a:r>
            <a:r>
              <a:rPr lang="en-US" sz="2400" i="1" dirty="0">
                <a:solidFill>
                  <a:schemeClr val="accent1">
                    <a:lumMod val="75000"/>
                  </a:schemeClr>
                </a:solidFill>
              </a:rPr>
              <a:t> and </a:t>
            </a:r>
            <a:r>
              <a:rPr lang="en-US" sz="2400" i="1" dirty="0">
                <a:solidFill>
                  <a:schemeClr val="accent5"/>
                </a:solidFill>
              </a:rPr>
              <a:t>affordable </a:t>
            </a:r>
            <a:r>
              <a:rPr lang="en-US" sz="2400" b="1" i="1" dirty="0">
                <a:solidFill>
                  <a:schemeClr val="accent5"/>
                </a:solidFill>
              </a:rPr>
              <a:t>drinking water for ALL</a:t>
            </a:r>
          </a:p>
          <a:p>
            <a:pPr>
              <a:lnSpc>
                <a:spcPct val="100000"/>
              </a:lnSpc>
            </a:pPr>
            <a:endParaRPr lang="en-US" sz="2400" b="1" dirty="0">
              <a:solidFill>
                <a:schemeClr val="accent1">
                  <a:lumMod val="75000"/>
                </a:schemeClr>
              </a:solidFill>
            </a:endParaRPr>
          </a:p>
          <a:p>
            <a:pPr>
              <a:lnSpc>
                <a:spcPct val="100000"/>
              </a:lnSpc>
            </a:pPr>
            <a:r>
              <a:rPr lang="en-US" sz="2400" b="1" dirty="0">
                <a:solidFill>
                  <a:schemeClr val="accent1">
                    <a:lumMod val="75000"/>
                  </a:schemeClr>
                </a:solidFill>
              </a:rPr>
              <a:t>Target 6.2: </a:t>
            </a:r>
            <a:r>
              <a:rPr lang="en-US" sz="2400" i="1" dirty="0">
                <a:solidFill>
                  <a:schemeClr val="accent1">
                    <a:lumMod val="75000"/>
                  </a:schemeClr>
                </a:solidFill>
              </a:rPr>
              <a:t>By 2030, achieve access to </a:t>
            </a:r>
            <a:r>
              <a:rPr lang="en-US" sz="2400" i="1" dirty="0">
                <a:solidFill>
                  <a:schemeClr val="accent5"/>
                </a:solidFill>
              </a:rPr>
              <a:t>adequate and equitable </a:t>
            </a:r>
            <a:r>
              <a:rPr lang="en-US" sz="2400" b="1" i="1" dirty="0">
                <a:solidFill>
                  <a:schemeClr val="accent5"/>
                </a:solidFill>
              </a:rPr>
              <a:t>sanitation and hygiene for ALL</a:t>
            </a:r>
            <a:r>
              <a:rPr lang="en-US" sz="2400" i="1" dirty="0">
                <a:solidFill>
                  <a:schemeClr val="accent1">
                    <a:lumMod val="75000"/>
                  </a:schemeClr>
                </a:solidFill>
              </a:rPr>
              <a:t>, and </a:t>
            </a:r>
            <a:r>
              <a:rPr lang="en-US" sz="2400" i="1" dirty="0">
                <a:solidFill>
                  <a:schemeClr val="accent5"/>
                </a:solidFill>
              </a:rPr>
              <a:t>end open defecation</a:t>
            </a:r>
            <a:r>
              <a:rPr lang="en-US" sz="2400" i="1" dirty="0">
                <a:solidFill>
                  <a:schemeClr val="accent1">
                    <a:lumMod val="75000"/>
                  </a:schemeClr>
                </a:solidFill>
              </a:rPr>
              <a:t>, paying special attention to the needs of </a:t>
            </a:r>
            <a:r>
              <a:rPr lang="en-US" sz="2400" i="1" dirty="0">
                <a:solidFill>
                  <a:schemeClr val="accent5"/>
                </a:solidFill>
              </a:rPr>
              <a:t>women and girls </a:t>
            </a:r>
            <a:r>
              <a:rPr lang="en-US" sz="2400" i="1" dirty="0">
                <a:solidFill>
                  <a:schemeClr val="accent1">
                    <a:lumMod val="75000"/>
                  </a:schemeClr>
                </a:solidFill>
              </a:rPr>
              <a:t>and those in </a:t>
            </a:r>
            <a:r>
              <a:rPr lang="en-US" sz="2400" i="1" dirty="0">
                <a:solidFill>
                  <a:schemeClr val="accent5"/>
                </a:solidFill>
              </a:rPr>
              <a:t>vulnerable situations </a:t>
            </a:r>
          </a:p>
          <a:p>
            <a:pPr>
              <a:lnSpc>
                <a:spcPct val="100000"/>
              </a:lnSpc>
            </a:pPr>
            <a:endParaRPr lang="en-US" sz="2800" i="1" dirty="0" smtClean="0">
              <a:solidFill>
                <a:schemeClr val="accent1">
                  <a:lumMod val="75000"/>
                </a:schemeClr>
              </a:solidFill>
            </a:endParaRPr>
          </a:p>
        </p:txBody>
      </p:sp>
    </p:spTree>
    <p:extLst>
      <p:ext uri="{BB962C8B-B14F-4D97-AF65-F5344CB8AC3E}">
        <p14:creationId xmlns:p14="http://schemas.microsoft.com/office/powerpoint/2010/main" val="236154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875463" y="6356350"/>
            <a:ext cx="2133600" cy="365125"/>
          </a:xfrm>
          <a:prstGeom prst="rect">
            <a:avLst/>
          </a:prstGeom>
        </p:spPr>
        <p:txBody>
          <a:bodyPr/>
          <a:lstStyle/>
          <a:p>
            <a:pPr>
              <a:defRPr/>
            </a:pPr>
            <a:fld id="{A73939FE-7BC6-42BD-B27E-1F76D60FE7C3}" type="slidenum">
              <a:rPr lang="en-GB" smtClean="0"/>
              <a:pPr>
                <a:defRPr/>
              </a:pPr>
              <a:t>4</a:t>
            </a:fld>
            <a:endParaRPr lang="en-GB"/>
          </a:p>
        </p:txBody>
      </p:sp>
      <p:graphicFrame>
        <p:nvGraphicFramePr>
          <p:cNvPr id="5" name="Table 4"/>
          <p:cNvGraphicFramePr>
            <a:graphicFrameLocks noGrp="1"/>
          </p:cNvGraphicFramePr>
          <p:nvPr>
            <p:extLst>
              <p:ext uri="{D42A27DB-BD31-4B8C-83A1-F6EECF244321}">
                <p14:modId xmlns:p14="http://schemas.microsoft.com/office/powerpoint/2010/main" val="2195842496"/>
              </p:ext>
            </p:extLst>
          </p:nvPr>
        </p:nvGraphicFramePr>
        <p:xfrm>
          <a:off x="0" y="1"/>
          <a:ext cx="9144000" cy="6341972"/>
        </p:xfrm>
        <a:graphic>
          <a:graphicData uri="http://schemas.openxmlformats.org/drawingml/2006/table">
            <a:tbl>
              <a:tblPr>
                <a:tableStyleId>{0505E3EF-67EA-436B-97B2-0124C06EBD24}</a:tableStyleId>
              </a:tblPr>
              <a:tblGrid>
                <a:gridCol w="1770224"/>
                <a:gridCol w="2674171"/>
                <a:gridCol w="4699605"/>
              </a:tblGrid>
              <a:tr h="1187748">
                <a:tc>
                  <a:txBody>
                    <a:bodyPr/>
                    <a:lstStyle/>
                    <a:p>
                      <a:pPr algn="ctr" fontAlgn="ctr"/>
                      <a:r>
                        <a:rPr lang="en-GB" sz="2400" u="none" strike="noStrike" dirty="0" smtClean="0">
                          <a:effectLst/>
                        </a:rPr>
                        <a:t>MDG/SDG</a:t>
                      </a:r>
                      <a:endParaRPr lang="en-GB" sz="2400" b="1" i="0" u="none" strike="noStrike" dirty="0">
                        <a:solidFill>
                          <a:schemeClr val="bg1"/>
                        </a:solidFill>
                        <a:effectLst/>
                        <a:latin typeface="Calibri"/>
                      </a:endParaRPr>
                    </a:p>
                  </a:txBody>
                  <a:tcPr marL="8621" marR="8621" marT="8621" marB="0" anchor="ctr">
                    <a:solidFill>
                      <a:schemeClr val="bg1">
                        <a:lumMod val="75000"/>
                      </a:schemeClr>
                    </a:solidFill>
                  </a:tcPr>
                </a:tc>
                <a:tc>
                  <a:txBody>
                    <a:bodyPr/>
                    <a:lstStyle/>
                    <a:p>
                      <a:pPr algn="ctr" fontAlgn="ctr"/>
                      <a:r>
                        <a:rPr lang="en-GB" sz="2400" u="none" strike="noStrike" dirty="0" smtClean="0">
                          <a:effectLst/>
                        </a:rPr>
                        <a:t>Service ladder</a:t>
                      </a:r>
                      <a:endParaRPr lang="en-GB" sz="2400" b="1" i="0" u="none" strike="noStrike" dirty="0">
                        <a:solidFill>
                          <a:schemeClr val="bg1"/>
                        </a:solidFill>
                        <a:effectLst/>
                        <a:latin typeface="Calibri"/>
                      </a:endParaRPr>
                    </a:p>
                  </a:txBody>
                  <a:tcPr marL="8621" marR="8621" marT="8621" marB="0" anchor="ctr">
                    <a:solidFill>
                      <a:schemeClr val="bg1">
                        <a:lumMod val="75000"/>
                      </a:schemeClr>
                    </a:solidFill>
                  </a:tcPr>
                </a:tc>
                <a:tc>
                  <a:txBody>
                    <a:bodyPr/>
                    <a:lstStyle/>
                    <a:p>
                      <a:pPr algn="ctr" fontAlgn="ctr"/>
                      <a:r>
                        <a:rPr lang="en-GB" sz="2400" u="none" strike="noStrike" dirty="0" smtClean="0">
                          <a:effectLst/>
                        </a:rPr>
                        <a:t>Progressive realization</a:t>
                      </a:r>
                      <a:endParaRPr lang="en-GB" sz="2400" b="1" i="0" u="none" strike="noStrike" dirty="0">
                        <a:solidFill>
                          <a:schemeClr val="bg1"/>
                        </a:solidFill>
                        <a:effectLst/>
                        <a:latin typeface="Calibri"/>
                      </a:endParaRPr>
                    </a:p>
                  </a:txBody>
                  <a:tcPr marL="8621" marR="8621" marT="8621" marB="0" anchor="ctr">
                    <a:solidFill>
                      <a:schemeClr val="bg1">
                        <a:lumMod val="75000"/>
                      </a:schemeClr>
                    </a:solidFill>
                  </a:tcPr>
                </a:tc>
              </a:tr>
              <a:tr h="1724750">
                <a:tc>
                  <a:txBody>
                    <a:bodyPr/>
                    <a:lstStyle/>
                    <a:p>
                      <a:pPr algn="ctr" fontAlgn="ctr"/>
                      <a:r>
                        <a:rPr lang="en-GB" sz="2400" u="none" strike="noStrike" smtClean="0">
                          <a:effectLst/>
                        </a:rPr>
                        <a:t>SDG 6.2</a:t>
                      </a:r>
                      <a:endParaRPr lang="en-GB" sz="2400" b="1" i="0" u="none" strike="noStrike">
                        <a:solidFill>
                          <a:schemeClr val="bg1"/>
                        </a:solidFill>
                        <a:effectLst/>
                        <a:latin typeface="Calibri"/>
                      </a:endParaRPr>
                    </a:p>
                  </a:txBody>
                  <a:tcPr marL="9525" marR="9525" marT="9525" marB="0" vert="vert270" anchor="ctr"/>
                </a:tc>
                <a:tc>
                  <a:txBody>
                    <a:bodyPr/>
                    <a:lstStyle/>
                    <a:p>
                      <a:pPr algn="ctr" fontAlgn="ctr"/>
                      <a:r>
                        <a:rPr lang="en-GB" sz="1600" u="none" strike="noStrike" smtClean="0">
                          <a:solidFill>
                            <a:schemeClr val="bg1"/>
                          </a:solidFill>
                          <a:effectLst/>
                        </a:rPr>
                        <a:t>Safely managed sanitation </a:t>
                      </a:r>
                      <a:endParaRPr lang="en-GB" sz="1600" b="0" i="0" u="none" strike="noStrike">
                        <a:solidFill>
                          <a:schemeClr val="bg1"/>
                        </a:solidFill>
                        <a:effectLst/>
                        <a:latin typeface="Calibri"/>
                      </a:endParaRPr>
                    </a:p>
                  </a:txBody>
                  <a:tcPr marL="9525" marR="9525" marT="9525" marB="0" anchor="ctr">
                    <a:solidFill>
                      <a:srgbClr val="009900"/>
                    </a:solidFill>
                  </a:tcPr>
                </a:tc>
                <a:tc>
                  <a:txBody>
                    <a:bodyPr/>
                    <a:lstStyle/>
                    <a:p>
                      <a:pPr algn="l" fontAlgn="ctr"/>
                      <a:r>
                        <a:rPr lang="en-US" sz="1600" u="none" strike="noStrike" dirty="0" smtClean="0">
                          <a:solidFill>
                            <a:schemeClr val="bg1"/>
                          </a:solidFill>
                          <a:effectLst/>
                        </a:rPr>
                        <a:t>Private</a:t>
                      </a:r>
                      <a:r>
                        <a:rPr lang="en-US" sz="1600" u="none" strike="noStrike" baseline="0" dirty="0" smtClean="0">
                          <a:solidFill>
                            <a:schemeClr val="bg1"/>
                          </a:solidFill>
                          <a:effectLst/>
                        </a:rPr>
                        <a:t> improved facility where faecal wastes are safely disposed on site or transported and treated off-site; plus a handwashing facility with soap and water</a:t>
                      </a:r>
                      <a:endParaRPr lang="en-US" sz="1600" b="0" i="0" u="none" strike="noStrike" dirty="0">
                        <a:solidFill>
                          <a:schemeClr val="bg1"/>
                        </a:solidFill>
                        <a:effectLst/>
                        <a:latin typeface="Calibri"/>
                      </a:endParaRPr>
                    </a:p>
                  </a:txBody>
                  <a:tcPr marL="144000" marR="914400" marT="0" marB="0" anchor="ctr">
                    <a:solidFill>
                      <a:srgbClr val="009900"/>
                    </a:solidFill>
                  </a:tcPr>
                </a:tc>
              </a:tr>
              <a:tr h="747392">
                <a:tc rowSpan="4">
                  <a:txBody>
                    <a:bodyPr/>
                    <a:lstStyle/>
                    <a:p>
                      <a:pPr algn="ctr" fontAlgn="ctr"/>
                      <a:r>
                        <a:rPr lang="en-GB" sz="2400" u="none" strike="noStrike" smtClean="0">
                          <a:effectLst/>
                        </a:rPr>
                        <a:t>MDG</a:t>
                      </a:r>
                      <a:r>
                        <a:rPr lang="en-GB" sz="2400" u="none" strike="noStrike" baseline="0" smtClean="0">
                          <a:effectLst/>
                        </a:rPr>
                        <a:t> continuity</a:t>
                      </a:r>
                      <a:endParaRPr lang="en-GB" sz="2400" u="none" strike="noStrike" smtClean="0">
                        <a:effectLst/>
                      </a:endParaRPr>
                    </a:p>
                  </a:txBody>
                  <a:tcPr marL="8621" marR="8621" marT="8621" marB="0" vert="vert270" anchor="ctr"/>
                </a:tc>
                <a:tc>
                  <a:txBody>
                    <a:bodyPr/>
                    <a:lstStyle/>
                    <a:p>
                      <a:pPr algn="ctr" fontAlgn="ctr"/>
                      <a:r>
                        <a:rPr lang="en-GB" sz="1600" u="none" strike="noStrike" dirty="0" smtClean="0">
                          <a:effectLst/>
                        </a:rPr>
                        <a:t>Basic sanitation</a:t>
                      </a:r>
                      <a:endParaRPr lang="en-GB" sz="1600" b="0" i="0" u="none" strike="noStrike" dirty="0">
                        <a:solidFill>
                          <a:srgbClr val="000000"/>
                        </a:solidFill>
                        <a:effectLst/>
                        <a:latin typeface="Calibri"/>
                      </a:endParaRPr>
                    </a:p>
                  </a:txBody>
                  <a:tcPr marL="8621" marR="8621" marT="8621" marB="0" anchor="ctr">
                    <a:solidFill>
                      <a:srgbClr val="92D050"/>
                    </a:solidFill>
                  </a:tcPr>
                </a:tc>
                <a:tc>
                  <a:txBody>
                    <a:bodyPr/>
                    <a:lstStyle/>
                    <a:p>
                      <a:pPr algn="l" fontAlgn="ctr"/>
                      <a:r>
                        <a:rPr lang="en-US" sz="1600" u="none" strike="noStrike" dirty="0" smtClean="0">
                          <a:effectLst/>
                        </a:rPr>
                        <a:t>Improved</a:t>
                      </a:r>
                      <a:r>
                        <a:rPr lang="en-US" sz="1600" u="none" strike="noStrike" baseline="0" dirty="0" smtClean="0">
                          <a:effectLst/>
                        </a:rPr>
                        <a:t> facility which separates excreta from human contact (private)</a:t>
                      </a:r>
                      <a:endParaRPr lang="en-US" sz="1600" b="0" i="0" u="none" strike="noStrike" dirty="0">
                        <a:solidFill>
                          <a:srgbClr val="000000"/>
                        </a:solidFill>
                        <a:effectLst/>
                        <a:latin typeface="Calibri"/>
                      </a:endParaRPr>
                    </a:p>
                  </a:txBody>
                  <a:tcPr marL="144000" marR="914400" marT="0" marB="0" anchor="ctr">
                    <a:solidFill>
                      <a:srgbClr val="92D050"/>
                    </a:solidFill>
                  </a:tcPr>
                </a:tc>
              </a:tr>
              <a:tr h="991732">
                <a:tc vMerge="1">
                  <a:txBody>
                    <a:bodyPr/>
                    <a:lstStyle/>
                    <a:p>
                      <a:endParaRPr lang="en-GB"/>
                    </a:p>
                  </a:txBody>
                  <a:tcPr/>
                </a:tc>
                <a:tc>
                  <a:txBody>
                    <a:bodyPr/>
                    <a:lstStyle/>
                    <a:p>
                      <a:pPr algn="ctr" fontAlgn="ctr"/>
                      <a:r>
                        <a:rPr lang="en-GB" sz="1600" u="none" strike="noStrike" smtClean="0">
                          <a:effectLst/>
                        </a:rPr>
                        <a:t>Shared sanitation</a:t>
                      </a:r>
                      <a:endParaRPr lang="en-GB" sz="1600" b="0" i="0" u="none" strike="noStrike">
                        <a:solidFill>
                          <a:srgbClr val="000000"/>
                        </a:solidFill>
                        <a:effectLst/>
                        <a:latin typeface="Calibri"/>
                      </a:endParaRPr>
                    </a:p>
                  </a:txBody>
                  <a:tcPr marL="8621" marR="8621" marT="8621" marB="0" anchor="ctr">
                    <a:solidFill>
                      <a:srgbClr val="FCF600"/>
                    </a:solidFill>
                  </a:tcPr>
                </a:tc>
                <a:tc>
                  <a:txBody>
                    <a:bodyPr/>
                    <a:lstStyle/>
                    <a:p>
                      <a:pPr algn="l" fontAlgn="ctr"/>
                      <a:r>
                        <a:rPr lang="en-US" sz="1600" u="none" strike="noStrike" dirty="0" smtClean="0">
                          <a:effectLst/>
                        </a:rPr>
                        <a:t>Improved facility which separates</a:t>
                      </a:r>
                      <a:r>
                        <a:rPr lang="en-US" sz="1600" u="none" strike="noStrike" baseline="0" dirty="0" smtClean="0">
                          <a:effectLst/>
                        </a:rPr>
                        <a:t> excreta from human contact (shared with other </a:t>
                      </a:r>
                      <a:r>
                        <a:rPr lang="en-US" sz="1600" u="none" strike="noStrike" baseline="0" dirty="0" err="1" smtClean="0">
                          <a:effectLst/>
                        </a:rPr>
                        <a:t>hh</a:t>
                      </a:r>
                      <a:r>
                        <a:rPr lang="en-US" sz="1600" u="none" strike="noStrike" baseline="0" dirty="0" smtClean="0">
                          <a:effectLst/>
                        </a:rPr>
                        <a:t>)</a:t>
                      </a:r>
                      <a:endParaRPr lang="en-US" sz="1600" b="0" i="0" u="none" strike="noStrike" dirty="0">
                        <a:solidFill>
                          <a:srgbClr val="000000"/>
                        </a:solidFill>
                        <a:effectLst/>
                        <a:latin typeface="Calibri"/>
                      </a:endParaRPr>
                    </a:p>
                  </a:txBody>
                  <a:tcPr marL="144000" marR="914400" marT="0" marB="0" anchor="ctr">
                    <a:solidFill>
                      <a:srgbClr val="FCF600"/>
                    </a:solidFill>
                  </a:tcPr>
                </a:tc>
              </a:tr>
              <a:tr h="698618">
                <a:tc vMerge="1">
                  <a:txBody>
                    <a:bodyPr/>
                    <a:lstStyle/>
                    <a:p>
                      <a:endParaRPr lang="en-GB"/>
                    </a:p>
                  </a:txBody>
                  <a:tcPr/>
                </a:tc>
                <a:tc>
                  <a:txBody>
                    <a:bodyPr/>
                    <a:lstStyle/>
                    <a:p>
                      <a:pPr algn="ctr" fontAlgn="ctr"/>
                      <a:r>
                        <a:rPr lang="en-GB" sz="1600" u="none" strike="noStrike" dirty="0" smtClean="0">
                          <a:effectLst/>
                        </a:rPr>
                        <a:t>Unimproved sanitation</a:t>
                      </a:r>
                      <a:endParaRPr lang="en-GB" sz="1600" b="0" i="0" u="none" strike="noStrike" dirty="0">
                        <a:solidFill>
                          <a:srgbClr val="000000"/>
                        </a:solidFill>
                        <a:effectLst/>
                        <a:latin typeface="Calibri"/>
                      </a:endParaRPr>
                    </a:p>
                  </a:txBody>
                  <a:tcPr marL="8621" marR="8621" marT="8621" marB="0" anchor="ctr">
                    <a:solidFill>
                      <a:srgbClr val="FF9900"/>
                    </a:solidFill>
                  </a:tcPr>
                </a:tc>
                <a:tc>
                  <a:txBody>
                    <a:bodyPr/>
                    <a:lstStyle/>
                    <a:p>
                      <a:pPr algn="l" fontAlgn="ctr"/>
                      <a:r>
                        <a:rPr lang="en-US" sz="1600" b="0" i="0" u="none" strike="noStrike" dirty="0" smtClean="0">
                          <a:solidFill>
                            <a:schemeClr val="dk1"/>
                          </a:solidFill>
                          <a:effectLst/>
                          <a:latin typeface="+mn-lt"/>
                        </a:rPr>
                        <a:t>Unimproved</a:t>
                      </a:r>
                      <a:r>
                        <a:rPr lang="en-US" sz="1600" b="0" i="0" u="none" strike="noStrike" baseline="0" dirty="0" smtClean="0">
                          <a:solidFill>
                            <a:schemeClr val="dk1"/>
                          </a:solidFill>
                          <a:effectLst/>
                          <a:latin typeface="+mn-lt"/>
                        </a:rPr>
                        <a:t> facility does not separate excreta from human contact</a:t>
                      </a:r>
                      <a:endParaRPr lang="en-US" sz="1600" b="0" i="0" u="none" strike="noStrike" dirty="0">
                        <a:solidFill>
                          <a:srgbClr val="000000"/>
                        </a:solidFill>
                        <a:effectLst/>
                        <a:latin typeface="Calibri"/>
                      </a:endParaRPr>
                    </a:p>
                  </a:txBody>
                  <a:tcPr marL="144000" marR="914400" marT="0" marB="0" anchor="ctr">
                    <a:solidFill>
                      <a:srgbClr val="FF9900"/>
                    </a:solidFill>
                  </a:tcPr>
                </a:tc>
              </a:tr>
              <a:tr h="991732">
                <a:tc vMerge="1">
                  <a:txBody>
                    <a:bodyPr/>
                    <a:lstStyle/>
                    <a:p>
                      <a:endParaRPr lang="en-GB"/>
                    </a:p>
                  </a:txBody>
                  <a:tcPr/>
                </a:tc>
                <a:tc>
                  <a:txBody>
                    <a:bodyPr/>
                    <a:lstStyle/>
                    <a:p>
                      <a:pPr algn="ctr" fontAlgn="ctr"/>
                      <a:r>
                        <a:rPr lang="en-GB" sz="1600" u="none" strike="noStrike" smtClean="0">
                          <a:solidFill>
                            <a:schemeClr val="bg1"/>
                          </a:solidFill>
                          <a:effectLst/>
                        </a:rPr>
                        <a:t>No service</a:t>
                      </a:r>
                      <a:endParaRPr lang="en-GB" sz="1600" b="0" i="0" u="none" strike="noStrike">
                        <a:solidFill>
                          <a:schemeClr val="bg1"/>
                        </a:solidFill>
                        <a:effectLst/>
                        <a:latin typeface="Calibri"/>
                      </a:endParaRPr>
                    </a:p>
                  </a:txBody>
                  <a:tcPr marL="8621" marR="8621" marT="8621" marB="0" anchor="ctr">
                    <a:solidFill>
                      <a:srgbClr val="F46710"/>
                    </a:solidFill>
                  </a:tcPr>
                </a:tc>
                <a:tc>
                  <a:txBody>
                    <a:bodyPr/>
                    <a:lstStyle/>
                    <a:p>
                      <a:pPr algn="l" fontAlgn="ctr"/>
                      <a:r>
                        <a:rPr lang="en-US" sz="1600" u="none" strike="noStrike" dirty="0" smtClean="0">
                          <a:solidFill>
                            <a:schemeClr val="bg1"/>
                          </a:solidFill>
                          <a:effectLst/>
                        </a:rPr>
                        <a:t>Open defecation</a:t>
                      </a:r>
                      <a:endParaRPr lang="en-US" sz="1600" b="0" i="0" u="none" strike="noStrike" dirty="0">
                        <a:solidFill>
                          <a:schemeClr val="bg1"/>
                        </a:solidFill>
                        <a:effectLst/>
                        <a:latin typeface="Calibri"/>
                      </a:endParaRPr>
                    </a:p>
                  </a:txBody>
                  <a:tcPr marL="144000" marR="914400" marT="0" marB="0" anchor="ctr">
                    <a:solidFill>
                      <a:srgbClr val="F46710"/>
                    </a:solidFill>
                  </a:tcPr>
                </a:tc>
              </a:tr>
            </a:tbl>
          </a:graphicData>
        </a:graphic>
      </p:graphicFrame>
      <p:sp>
        <p:nvSpPr>
          <p:cNvPr id="6" name="Pentagon 5"/>
          <p:cNvSpPr/>
          <p:nvPr/>
        </p:nvSpPr>
        <p:spPr bwMode="auto">
          <a:xfrm rot="16200000">
            <a:off x="6181565" y="3126736"/>
            <a:ext cx="5243033" cy="681839"/>
          </a:xfrm>
          <a:prstGeom prst="homePlate">
            <a:avLst/>
          </a:prstGeom>
          <a:gradFill rotWithShape="1">
            <a:gsLst>
              <a:gs pos="24000">
                <a:srgbClr val="FFC000"/>
              </a:gs>
              <a:gs pos="9000">
                <a:srgbClr val="F46710"/>
              </a:gs>
              <a:gs pos="60000">
                <a:srgbClr val="92D050"/>
              </a:gs>
              <a:gs pos="46000">
                <a:srgbClr val="FCF600"/>
              </a:gs>
              <a:gs pos="34000">
                <a:srgbClr val="FCF600"/>
              </a:gs>
              <a:gs pos="85000">
                <a:srgbClr val="009900"/>
              </a:gs>
            </a:gsLst>
            <a:lin ang="0" scaled="0"/>
          </a:gradFill>
          <a:ln w="38100">
            <a:solidFill>
              <a:schemeClr val="bg1"/>
            </a:solidFill>
          </a:ln>
          <a:effectLst/>
          <a:extLst/>
        </p:spPr>
        <p:txBody>
          <a:bodyPr vert="horz" wrap="square" lIns="360000" tIns="0" rIns="0" bIns="0" numCol="1" rtlCol="0" anchor="ctr" anchorCtr="0" compatLnSpc="1">
            <a:prstTxWarp prst="textNoShape">
              <a:avLst/>
            </a:prstTxWarp>
          </a:bodyPr>
          <a:lstStyle/>
          <a:p>
            <a:pPr marL="0" marR="0" indent="0" algn="just" defTabSz="914400" rtl="0" eaLnBrk="1" fontAlgn="base" latinLnBrk="0" hangingPunct="1">
              <a:lnSpc>
                <a:spcPct val="100000"/>
              </a:lnSpc>
              <a:spcBef>
                <a:spcPts val="1200"/>
              </a:spcBef>
              <a:spcAft>
                <a:spcPct val="0"/>
              </a:spcAft>
              <a:buClrTx/>
              <a:buSzTx/>
              <a:buFontTx/>
              <a:buNone/>
              <a:tabLst/>
            </a:pPr>
            <a:r>
              <a:rPr kumimoji="0" lang="en-GB" sz="2000" b="1" i="0" u="none" strike="noStrike" cap="none" normalizeH="0" baseline="0" dirty="0" smtClean="0">
                <a:ln>
                  <a:noFill/>
                </a:ln>
                <a:solidFill>
                  <a:schemeClr val="bg1"/>
                </a:solidFill>
                <a:effectLst/>
                <a:latin typeface="HelveticaNeue LT 45 Light"/>
                <a:cs typeface="Arial" pitchFamily="34" charset="0"/>
              </a:rPr>
              <a:t>      Developing</a:t>
            </a:r>
            <a:r>
              <a:rPr kumimoji="0" lang="en-GB" sz="2000" b="1" i="0" u="none" strike="noStrike" cap="none" normalizeH="0" dirty="0" smtClean="0">
                <a:ln>
                  <a:noFill/>
                </a:ln>
                <a:solidFill>
                  <a:schemeClr val="bg1"/>
                </a:solidFill>
                <a:effectLst/>
                <a:latin typeface="HelveticaNeue LT 45 Light"/>
                <a:cs typeface="Arial" pitchFamily="34" charset="0"/>
              </a:rPr>
              <a:t>            </a:t>
            </a:r>
            <a:r>
              <a:rPr kumimoji="0" lang="en-GB" sz="2000" b="1" i="0" u="none" strike="noStrike" cap="none" normalizeH="0" baseline="0" dirty="0" smtClean="0">
                <a:ln>
                  <a:noFill/>
                </a:ln>
                <a:solidFill>
                  <a:schemeClr val="bg1"/>
                </a:solidFill>
                <a:effectLst/>
                <a:latin typeface="HelveticaNeue LT 45 Light"/>
                <a:cs typeface="Arial" pitchFamily="34" charset="0"/>
              </a:rPr>
              <a:t>Developed </a:t>
            </a:r>
          </a:p>
        </p:txBody>
      </p:sp>
      <p:pic>
        <p:nvPicPr>
          <p:cNvPr id="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133278" y="2053158"/>
            <a:ext cx="5799137" cy="2070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2956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255097569"/>
              </p:ext>
            </p:extLst>
          </p:nvPr>
        </p:nvGraphicFramePr>
        <p:xfrm>
          <a:off x="0" y="304801"/>
          <a:ext cx="9125594" cy="5846953"/>
        </p:xfrm>
        <a:graphic>
          <a:graphicData uri="http://schemas.openxmlformats.org/drawingml/2006/table">
            <a:tbl>
              <a:tblPr firstRow="1" bandRow="1">
                <a:tableStyleId>{5C22544A-7EE6-4342-B048-85BDC9FD1C3A}</a:tableStyleId>
              </a:tblPr>
              <a:tblGrid>
                <a:gridCol w="1766997"/>
                <a:gridCol w="2020007"/>
                <a:gridCol w="5338590"/>
              </a:tblGrid>
              <a:tr h="1136827">
                <a:tc>
                  <a:txBody>
                    <a:bodyPr/>
                    <a:lstStyle/>
                    <a:p>
                      <a:pPr algn="ctr" fontAlgn="ctr"/>
                      <a:r>
                        <a:rPr lang="en-GB" sz="2400" u="none" strike="noStrike" dirty="0" smtClean="0">
                          <a:effectLst/>
                        </a:rPr>
                        <a:t>MDG/SDG</a:t>
                      </a:r>
                      <a:endParaRPr lang="en-GB" sz="2400" b="1" i="0" u="none" strike="noStrike" dirty="0">
                        <a:solidFill>
                          <a:schemeClr val="bg1"/>
                        </a:solidFill>
                        <a:effectLst/>
                        <a:latin typeface="Calibri"/>
                      </a:endParaRPr>
                    </a:p>
                  </a:txBody>
                  <a:tcPr marL="8621" marR="8621" marT="8621" marB="0" anchor="ctr">
                    <a:solidFill>
                      <a:schemeClr val="bg1">
                        <a:lumMod val="75000"/>
                      </a:schemeClr>
                    </a:solidFill>
                  </a:tcPr>
                </a:tc>
                <a:tc>
                  <a:txBody>
                    <a:bodyPr/>
                    <a:lstStyle/>
                    <a:p>
                      <a:pPr algn="ctr" fontAlgn="ctr"/>
                      <a:r>
                        <a:rPr lang="en-GB" sz="2400" u="none" strike="noStrike" dirty="0" smtClean="0">
                          <a:effectLst/>
                        </a:rPr>
                        <a:t>Service ladder</a:t>
                      </a:r>
                      <a:endParaRPr lang="en-GB" sz="2400" b="1" i="0" u="none" strike="noStrike" dirty="0">
                        <a:solidFill>
                          <a:schemeClr val="bg1"/>
                        </a:solidFill>
                        <a:effectLst/>
                        <a:latin typeface="Calibri"/>
                      </a:endParaRPr>
                    </a:p>
                  </a:txBody>
                  <a:tcPr marL="8621" marR="8621" marT="8621" marB="0" anchor="ctr">
                    <a:solidFill>
                      <a:schemeClr val="bg1">
                        <a:lumMod val="75000"/>
                      </a:schemeClr>
                    </a:solidFill>
                  </a:tcPr>
                </a:tc>
                <a:tc>
                  <a:txBody>
                    <a:bodyPr/>
                    <a:lstStyle/>
                    <a:p>
                      <a:pPr algn="ctr" fontAlgn="ctr"/>
                      <a:r>
                        <a:rPr lang="en-GB" sz="2400" u="none" strike="noStrike" dirty="0" smtClean="0">
                          <a:effectLst/>
                        </a:rPr>
                        <a:t>Progressive realization</a:t>
                      </a:r>
                      <a:endParaRPr lang="en-GB" sz="2400" b="1" i="0" u="none" strike="noStrike" dirty="0">
                        <a:solidFill>
                          <a:schemeClr val="bg1"/>
                        </a:solidFill>
                        <a:effectLst/>
                        <a:latin typeface="Calibri"/>
                      </a:endParaRPr>
                    </a:p>
                  </a:txBody>
                  <a:tcPr marL="8621" marR="8621" marT="8621" marB="0" anchor="ctr">
                    <a:solidFill>
                      <a:schemeClr val="bg1">
                        <a:lumMod val="75000"/>
                      </a:schemeClr>
                    </a:solidFill>
                  </a:tcPr>
                </a:tc>
              </a:tr>
              <a:tr h="12996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2800" u="none" strike="noStrike"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2800" u="none" strike="noStrike" smtClean="0">
                          <a:effectLst/>
                        </a:rPr>
                        <a:t>SDG 6.1</a:t>
                      </a:r>
                    </a:p>
                    <a:p>
                      <a:endParaRPr lang="en-GB"/>
                    </a:p>
                  </a:txBody>
                  <a:tcPr vert="vert270"/>
                </a:tc>
                <a:tc>
                  <a:txBody>
                    <a:bodyPr/>
                    <a:lstStyle/>
                    <a:p>
                      <a:pPr algn="ctr"/>
                      <a:r>
                        <a:rPr lang="en-US" dirty="0" smtClean="0">
                          <a:solidFill>
                            <a:schemeClr val="bg1"/>
                          </a:solidFill>
                        </a:rPr>
                        <a:t>Safely managed drinking water</a:t>
                      </a:r>
                      <a:endParaRPr lang="en-GB" dirty="0">
                        <a:solidFill>
                          <a:schemeClr val="bg1"/>
                        </a:solidFill>
                      </a:endParaRPr>
                    </a:p>
                  </a:txBody>
                  <a:tcPr marL="144000" marR="144000" marT="0" marB="18000" anchor="ctr" anchorCtr="1">
                    <a:solidFill>
                      <a:srgbClr val="0070C0"/>
                    </a:solidFill>
                  </a:tcPr>
                </a:tc>
                <a:tc>
                  <a:txBody>
                    <a:bodyPr/>
                    <a:lstStyle/>
                    <a:p>
                      <a:pPr algn="l"/>
                      <a:r>
                        <a:rPr lang="en-US" dirty="0" smtClean="0">
                          <a:solidFill>
                            <a:schemeClr val="bg1"/>
                          </a:solidFill>
                        </a:rPr>
                        <a:t>Improved</a:t>
                      </a:r>
                      <a:r>
                        <a:rPr lang="en-US" baseline="0" dirty="0" smtClean="0">
                          <a:solidFill>
                            <a:schemeClr val="bg1"/>
                          </a:solidFill>
                        </a:rPr>
                        <a:t> facility located o</a:t>
                      </a:r>
                      <a:r>
                        <a:rPr lang="en-US" dirty="0" smtClean="0">
                          <a:solidFill>
                            <a:schemeClr val="bg1"/>
                          </a:solidFill>
                        </a:rPr>
                        <a:t>n premises,</a:t>
                      </a:r>
                      <a:r>
                        <a:rPr lang="en-US" baseline="0" dirty="0" smtClean="0">
                          <a:solidFill>
                            <a:schemeClr val="bg1"/>
                          </a:solidFill>
                        </a:rPr>
                        <a:t> available when needed, and free from contamination</a:t>
                      </a:r>
                      <a:endParaRPr lang="en-GB" dirty="0">
                        <a:solidFill>
                          <a:schemeClr val="bg1"/>
                        </a:solidFill>
                      </a:endParaRPr>
                    </a:p>
                  </a:txBody>
                  <a:tcPr marL="126000" marR="540000" marT="18000" marB="18000" anchor="ctr">
                    <a:solidFill>
                      <a:srgbClr val="0070C0"/>
                    </a:solidFill>
                  </a:tcPr>
                </a:tc>
              </a:tr>
              <a:tr h="1136827">
                <a:tc rowSpan="3">
                  <a:txBody>
                    <a:bodyPr/>
                    <a:lstStyle/>
                    <a:p>
                      <a:pPr algn="ctr" fontAlgn="ctr"/>
                      <a:endParaRPr lang="en-GB" sz="2800" u="none" strike="noStrike" smtClean="0">
                        <a:effectLst/>
                      </a:endParaRPr>
                    </a:p>
                    <a:p>
                      <a:pPr algn="ctr" fontAlgn="ctr"/>
                      <a:r>
                        <a:rPr lang="en-GB" sz="2800" u="none" strike="noStrike" smtClean="0">
                          <a:effectLst/>
                        </a:rPr>
                        <a:t>MDG</a:t>
                      </a:r>
                      <a:r>
                        <a:rPr lang="en-GB" sz="2800" u="none" strike="noStrike" baseline="0" smtClean="0">
                          <a:effectLst/>
                        </a:rPr>
                        <a:t> continuity</a:t>
                      </a:r>
                      <a:endParaRPr lang="en-GB" sz="2800" u="none" strike="noStrike" smtClean="0">
                        <a:effectLst/>
                      </a:endParaRPr>
                    </a:p>
                  </a:txBody>
                  <a:tcPr vert="vert270"/>
                </a:tc>
                <a:tc>
                  <a:txBody>
                    <a:bodyPr/>
                    <a:lstStyle/>
                    <a:p>
                      <a:pPr algn="ctr"/>
                      <a:r>
                        <a:rPr lang="en-US" smtClean="0"/>
                        <a:t>Basic water</a:t>
                      </a:r>
                      <a:endParaRPr lang="en-GB"/>
                    </a:p>
                  </a:txBody>
                  <a:tcPr marL="144000" marR="144000" marT="0" marB="18000" anchor="ctr" anchorCtr="1">
                    <a:solidFill>
                      <a:schemeClr val="accent5">
                        <a:lumMod val="60000"/>
                        <a:lumOff val="40000"/>
                      </a:schemeClr>
                    </a:solidFill>
                  </a:tcPr>
                </a:tc>
                <a:tc>
                  <a:txBody>
                    <a:bodyPr/>
                    <a:lstStyle/>
                    <a:p>
                      <a:pPr algn="l"/>
                      <a:r>
                        <a:rPr lang="en-US" dirty="0" smtClean="0"/>
                        <a:t>Improved facility within 30 minutes round trip collection time</a:t>
                      </a:r>
                      <a:endParaRPr lang="en-GB" dirty="0"/>
                    </a:p>
                  </a:txBody>
                  <a:tcPr marL="126000" marR="540000" marT="18000" marB="18000" anchor="ctr">
                    <a:solidFill>
                      <a:schemeClr val="accent5">
                        <a:lumMod val="60000"/>
                        <a:lumOff val="40000"/>
                      </a:schemeClr>
                    </a:solidFill>
                  </a:tcPr>
                </a:tc>
              </a:tr>
              <a:tr h="1136827">
                <a:tc vMerge="1">
                  <a:txBody>
                    <a:bodyPr/>
                    <a:lstStyle/>
                    <a:p>
                      <a:endParaRPr lang="en-GB"/>
                    </a:p>
                  </a:txBody>
                  <a:tcPr/>
                </a:tc>
                <a:tc>
                  <a:txBody>
                    <a:bodyPr/>
                    <a:lstStyle/>
                    <a:p>
                      <a:pPr algn="ctr"/>
                      <a:r>
                        <a:rPr lang="en-US" smtClean="0"/>
                        <a:t>Unimproved water</a:t>
                      </a:r>
                      <a:endParaRPr lang="en-GB"/>
                    </a:p>
                  </a:txBody>
                  <a:tcPr marL="144000" marR="144000" marT="0" marB="18000" anchor="ctr" anchorCtr="1">
                    <a:solidFill>
                      <a:srgbClr val="FFC000"/>
                    </a:solidFill>
                  </a:tcPr>
                </a:tc>
                <a:tc>
                  <a:txBody>
                    <a:bodyPr/>
                    <a:lstStyle/>
                    <a:p>
                      <a:pPr algn="l"/>
                      <a:r>
                        <a:rPr lang="en-US" dirty="0" smtClean="0"/>
                        <a:t>Unimproved</a:t>
                      </a:r>
                      <a:r>
                        <a:rPr lang="en-US" baseline="0" dirty="0" smtClean="0"/>
                        <a:t> f</a:t>
                      </a:r>
                      <a:r>
                        <a:rPr lang="en-US" dirty="0" smtClean="0"/>
                        <a:t>acility </a:t>
                      </a:r>
                      <a:r>
                        <a:rPr lang="en-US" baseline="0" dirty="0" smtClean="0"/>
                        <a:t>does not protect against contamination</a:t>
                      </a:r>
                      <a:endParaRPr lang="en-GB" dirty="0"/>
                    </a:p>
                  </a:txBody>
                  <a:tcPr marL="126000" marR="540000" marT="18000" marB="18000" anchor="ctr">
                    <a:solidFill>
                      <a:srgbClr val="FFC000"/>
                    </a:solidFill>
                  </a:tcPr>
                </a:tc>
              </a:tr>
              <a:tr h="1136827">
                <a:tc vMerge="1">
                  <a:txBody>
                    <a:bodyPr/>
                    <a:lstStyle/>
                    <a:p>
                      <a:endParaRPr lang="en-GB" dirty="0"/>
                    </a:p>
                  </a:txBody>
                  <a:tcPr/>
                </a:tc>
                <a:tc>
                  <a:txBody>
                    <a:bodyPr/>
                    <a:lstStyle/>
                    <a:p>
                      <a:pPr algn="ctr"/>
                      <a:r>
                        <a:rPr lang="en-US" smtClean="0">
                          <a:solidFill>
                            <a:schemeClr val="bg1"/>
                          </a:solidFill>
                        </a:rPr>
                        <a:t>No service</a:t>
                      </a:r>
                      <a:endParaRPr lang="en-GB">
                        <a:solidFill>
                          <a:schemeClr val="bg1"/>
                        </a:solidFill>
                      </a:endParaRPr>
                    </a:p>
                  </a:txBody>
                  <a:tcPr marL="144000" marR="144000" marT="0" marB="18000" anchor="ctr" anchorCtr="1">
                    <a:solidFill>
                      <a:srgbClr val="F46710"/>
                    </a:solidFill>
                  </a:tcPr>
                </a:tc>
                <a:tc>
                  <a:txBody>
                    <a:bodyPr/>
                    <a:lstStyle/>
                    <a:p>
                      <a:pPr algn="l"/>
                      <a:r>
                        <a:rPr lang="en-US" dirty="0" smtClean="0">
                          <a:solidFill>
                            <a:schemeClr val="bg1"/>
                          </a:solidFill>
                        </a:rPr>
                        <a:t>Surface water</a:t>
                      </a:r>
                      <a:endParaRPr lang="en-GB" dirty="0">
                        <a:solidFill>
                          <a:schemeClr val="bg1"/>
                        </a:solidFill>
                      </a:endParaRPr>
                    </a:p>
                  </a:txBody>
                  <a:tcPr marL="126000" marR="540000" marT="18000" marB="18000" anchor="ctr">
                    <a:solidFill>
                      <a:srgbClr val="F46710"/>
                    </a:solidFill>
                  </a:tcPr>
                </a:tc>
              </a:tr>
            </a:tbl>
          </a:graphicData>
        </a:graphic>
      </p:graphicFrame>
      <p:sp>
        <p:nvSpPr>
          <p:cNvPr id="4" name="Slide Number Placeholder 3"/>
          <p:cNvSpPr>
            <a:spLocks noGrp="1"/>
          </p:cNvSpPr>
          <p:nvPr>
            <p:ph type="sldNum" sz="quarter" idx="4294967295"/>
          </p:nvPr>
        </p:nvSpPr>
        <p:spPr>
          <a:xfrm>
            <a:off x="6875463" y="6356350"/>
            <a:ext cx="2133600" cy="365125"/>
          </a:xfrm>
          <a:prstGeom prst="rect">
            <a:avLst/>
          </a:prstGeom>
        </p:spPr>
        <p:txBody>
          <a:bodyPr/>
          <a:lstStyle/>
          <a:p>
            <a:pPr>
              <a:defRPr/>
            </a:pPr>
            <a:fld id="{A73939FE-7BC6-42BD-B27E-1F76D60FE7C3}" type="slidenum">
              <a:rPr lang="en-GB" smtClean="0"/>
              <a:pPr>
                <a:defRPr/>
              </a:pPr>
              <a:t>5</a:t>
            </a:fld>
            <a:endParaRPr lang="en-GB"/>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856" y="1343777"/>
            <a:ext cx="1514475" cy="423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Pentagon 7"/>
          <p:cNvSpPr/>
          <p:nvPr/>
        </p:nvSpPr>
        <p:spPr bwMode="auto">
          <a:xfrm rot="16200000">
            <a:off x="6180041" y="3206201"/>
            <a:ext cx="5243033" cy="648072"/>
          </a:xfrm>
          <a:prstGeom prst="homePlate">
            <a:avLst/>
          </a:prstGeom>
          <a:gradFill rotWithShape="1">
            <a:gsLst>
              <a:gs pos="24000">
                <a:srgbClr val="FF9900"/>
              </a:gs>
              <a:gs pos="37000">
                <a:srgbClr val="FFC000"/>
              </a:gs>
              <a:gs pos="9000">
                <a:srgbClr val="F46710"/>
              </a:gs>
              <a:gs pos="62000">
                <a:srgbClr val="66CCFF"/>
              </a:gs>
              <a:gs pos="52000">
                <a:srgbClr val="66CCFF"/>
              </a:gs>
              <a:gs pos="85000">
                <a:srgbClr val="0070C0"/>
              </a:gs>
            </a:gsLst>
            <a:lin ang="0" scaled="0"/>
          </a:gradFill>
          <a:ln w="38100">
            <a:solidFill>
              <a:schemeClr val="bg1"/>
            </a:solidFill>
          </a:ln>
          <a:effectLst/>
          <a:extLst/>
        </p:spPr>
        <p:txBody>
          <a:bodyPr vert="horz" wrap="square" lIns="360000" tIns="0" rIns="0" bIns="0" numCol="1" rtlCol="0" anchor="ctr" anchorCtr="0" compatLnSpc="1">
            <a:prstTxWarp prst="textNoShape">
              <a:avLst/>
            </a:prstTxWarp>
          </a:bodyPr>
          <a:lstStyle/>
          <a:p>
            <a:pPr marL="0" marR="0" indent="0" algn="just" defTabSz="914400" rtl="0" eaLnBrk="1" fontAlgn="base" latinLnBrk="0" hangingPunct="1">
              <a:lnSpc>
                <a:spcPct val="100000"/>
              </a:lnSpc>
              <a:spcBef>
                <a:spcPts val="1200"/>
              </a:spcBef>
              <a:spcAft>
                <a:spcPct val="0"/>
              </a:spcAft>
              <a:buClrTx/>
              <a:buSzTx/>
              <a:buFontTx/>
              <a:buNone/>
              <a:tabLst/>
            </a:pPr>
            <a:r>
              <a:rPr kumimoji="0" lang="en-GB" sz="2000" b="1" i="0" u="none" strike="noStrike" cap="none" normalizeH="0" baseline="0" smtClean="0">
                <a:ln>
                  <a:noFill/>
                </a:ln>
                <a:solidFill>
                  <a:schemeClr val="bg1"/>
                </a:solidFill>
                <a:effectLst/>
                <a:latin typeface="HelveticaNeue LT 45 Light"/>
                <a:cs typeface="Arial" pitchFamily="34" charset="0"/>
              </a:rPr>
              <a:t>      Developing</a:t>
            </a:r>
            <a:r>
              <a:rPr kumimoji="0" lang="en-GB" sz="2000" b="1" i="0" u="none" strike="noStrike" cap="none" normalizeH="0" smtClean="0">
                <a:ln>
                  <a:noFill/>
                </a:ln>
                <a:solidFill>
                  <a:schemeClr val="bg1"/>
                </a:solidFill>
                <a:effectLst/>
                <a:latin typeface="HelveticaNeue LT 45 Light"/>
                <a:cs typeface="Arial" pitchFamily="34" charset="0"/>
              </a:rPr>
              <a:t>            </a:t>
            </a:r>
            <a:r>
              <a:rPr kumimoji="0" lang="en-GB" sz="2000" b="1" i="0" u="none" strike="noStrike" cap="none" normalizeH="0" baseline="0" smtClean="0">
                <a:ln>
                  <a:noFill/>
                </a:ln>
                <a:solidFill>
                  <a:schemeClr val="bg1"/>
                </a:solidFill>
                <a:effectLst/>
                <a:latin typeface="HelveticaNeue LT 45 Light"/>
                <a:cs typeface="Arial" pitchFamily="34" charset="0"/>
              </a:rPr>
              <a:t>Developed </a:t>
            </a:r>
          </a:p>
        </p:txBody>
      </p:sp>
    </p:spTree>
    <p:extLst>
      <p:ext uri="{BB962C8B-B14F-4D97-AF65-F5344CB8AC3E}">
        <p14:creationId xmlns:p14="http://schemas.microsoft.com/office/powerpoint/2010/main" val="599764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z="2800" dirty="0" smtClean="0"/>
              <a:t>Implications for Country X</a:t>
            </a:r>
            <a:endParaRPr lang="en-GB" sz="2800" dirty="0"/>
          </a:p>
        </p:txBody>
      </p:sp>
      <p:sp>
        <p:nvSpPr>
          <p:cNvPr id="4" name="Slide Number Placeholder 3"/>
          <p:cNvSpPr>
            <a:spLocks noGrp="1"/>
          </p:cNvSpPr>
          <p:nvPr>
            <p:ph type="sldNum" sz="quarter" idx="4294967295"/>
          </p:nvPr>
        </p:nvSpPr>
        <p:spPr>
          <a:xfrm>
            <a:off x="6875463" y="6376243"/>
            <a:ext cx="2133600" cy="365125"/>
          </a:xfrm>
          <a:prstGeom prst="rect">
            <a:avLst/>
          </a:prstGeom>
        </p:spPr>
        <p:txBody>
          <a:bodyPr/>
          <a:lstStyle/>
          <a:p>
            <a:pPr>
              <a:defRPr/>
            </a:pPr>
            <a:fld id="{A73939FE-7BC6-42BD-B27E-1F76D60FE7C3}" type="slidenum">
              <a:rPr lang="en-GB" smtClean="0"/>
              <a:pPr>
                <a:defRPr/>
              </a:pPr>
              <a:t>6</a:t>
            </a:fld>
            <a:endParaRPr lang="en-GB"/>
          </a:p>
        </p:txBody>
      </p:sp>
      <p:graphicFrame>
        <p:nvGraphicFramePr>
          <p:cNvPr id="8" name="Chart 7"/>
          <p:cNvGraphicFramePr>
            <a:graphicFrameLocks/>
          </p:cNvGraphicFramePr>
          <p:nvPr>
            <p:extLst/>
          </p:nvPr>
        </p:nvGraphicFramePr>
        <p:xfrm>
          <a:off x="323528" y="1484784"/>
          <a:ext cx="8496944" cy="4536504"/>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7170127" y="1576685"/>
            <a:ext cx="1650346" cy="4392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5984727" y="1497360"/>
            <a:ext cx="1185399" cy="4392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4799328" y="1491344"/>
            <a:ext cx="1373990" cy="4392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3425338" y="1531006"/>
            <a:ext cx="1373990" cy="4392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2239939" y="1491344"/>
            <a:ext cx="1185399" cy="4392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58095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Block Arc 48"/>
          <p:cNvSpPr/>
          <p:nvPr/>
        </p:nvSpPr>
        <p:spPr>
          <a:xfrm>
            <a:off x="1043608" y="-7125"/>
            <a:ext cx="7010400" cy="6892509"/>
          </a:xfrm>
          <a:prstGeom prst="blockArc">
            <a:avLst/>
          </a:prstGeom>
          <a:solidFill>
            <a:srgbClr val="8064A2"/>
          </a:solidFill>
          <a:ln w="12700">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solidFill>
                <a:schemeClr val="tx1"/>
              </a:solidFill>
            </a:endParaRPr>
          </a:p>
        </p:txBody>
      </p:sp>
      <p:sp>
        <p:nvSpPr>
          <p:cNvPr id="58" name="Block Arc 57"/>
          <p:cNvSpPr/>
          <p:nvPr/>
        </p:nvSpPr>
        <p:spPr>
          <a:xfrm>
            <a:off x="1066800" y="0"/>
            <a:ext cx="7010400" cy="6745025"/>
          </a:xfrm>
          <a:prstGeom prst="blockArc">
            <a:avLst>
              <a:gd name="adj1" fmla="val 10595275"/>
              <a:gd name="adj2" fmla="val 16278797"/>
              <a:gd name="adj3" fmla="val 24941"/>
            </a:avLst>
          </a:prstGeom>
          <a:solidFill>
            <a:srgbClr val="00AAB5"/>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solidFill>
                <a:schemeClr val="tx1"/>
              </a:solidFill>
            </a:endParaRPr>
          </a:p>
        </p:txBody>
      </p:sp>
      <p:sp>
        <p:nvSpPr>
          <p:cNvPr id="50" name="Block Arc 49"/>
          <p:cNvSpPr/>
          <p:nvPr/>
        </p:nvSpPr>
        <p:spPr>
          <a:xfrm rot="10800000">
            <a:off x="1066799" y="-51473"/>
            <a:ext cx="7010400" cy="6892509"/>
          </a:xfrm>
          <a:prstGeom prst="blockArc">
            <a:avLst/>
          </a:prstGeom>
          <a:solidFill>
            <a:srgbClr val="E55639"/>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schemeClr val="tx1"/>
              </a:solidFill>
            </a:endParaRPr>
          </a:p>
        </p:txBody>
      </p:sp>
      <p:sp>
        <p:nvSpPr>
          <p:cNvPr id="57" name="Block Arc 56"/>
          <p:cNvSpPr/>
          <p:nvPr/>
        </p:nvSpPr>
        <p:spPr>
          <a:xfrm rot="10800000">
            <a:off x="1066800" y="-51472"/>
            <a:ext cx="7010400" cy="6892509"/>
          </a:xfrm>
          <a:prstGeom prst="blockArc">
            <a:avLst>
              <a:gd name="adj1" fmla="val 10800000"/>
              <a:gd name="adj2" fmla="val 16130501"/>
              <a:gd name="adj3" fmla="val 25140"/>
            </a:avLst>
          </a:prstGeom>
          <a:solidFill>
            <a:srgbClr val="B3CF1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solidFill>
                <a:schemeClr val="tx1"/>
              </a:solidFill>
            </a:endParaRPr>
          </a:p>
        </p:txBody>
      </p:sp>
      <p:sp>
        <p:nvSpPr>
          <p:cNvPr id="5" name="Oval 4"/>
          <p:cNvSpPr/>
          <p:nvPr/>
        </p:nvSpPr>
        <p:spPr>
          <a:xfrm>
            <a:off x="2122820" y="1066846"/>
            <a:ext cx="4898355" cy="4690488"/>
          </a:xfrm>
          <a:prstGeom prst="ellipse">
            <a:avLst/>
          </a:prstGeom>
          <a:solidFill>
            <a:srgbClr val="004954"/>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GB"/>
          </a:p>
        </p:txBody>
      </p:sp>
      <p:sp>
        <p:nvSpPr>
          <p:cNvPr id="6" name="Oval 5"/>
          <p:cNvSpPr/>
          <p:nvPr/>
        </p:nvSpPr>
        <p:spPr>
          <a:xfrm>
            <a:off x="3347353" y="2182811"/>
            <a:ext cx="2417754" cy="2375333"/>
          </a:xfrm>
          <a:prstGeom prst="ellipse">
            <a:avLst/>
          </a:prstGeom>
          <a:solidFill>
            <a:srgbClr val="EDDF40"/>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GB"/>
          </a:p>
        </p:txBody>
      </p:sp>
      <p:cxnSp>
        <p:nvCxnSpPr>
          <p:cNvPr id="14" name="Straight Connector 13"/>
          <p:cNvCxnSpPr>
            <a:stCxn id="5" idx="2"/>
          </p:cNvCxnSpPr>
          <p:nvPr/>
        </p:nvCxnSpPr>
        <p:spPr>
          <a:xfrm flipH="1" flipV="1">
            <a:off x="1658868" y="3362632"/>
            <a:ext cx="463952" cy="4945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flipV="1">
            <a:off x="3810000" y="5334000"/>
            <a:ext cx="1878" cy="42779"/>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flipH="1">
            <a:off x="2651552" y="1969676"/>
            <a:ext cx="1237258" cy="523220"/>
          </a:xfrm>
          <a:prstGeom prst="rect">
            <a:avLst/>
          </a:prstGeom>
          <a:noFill/>
        </p:spPr>
        <p:txBody>
          <a:bodyPr wrap="square" rtlCol="0">
            <a:spAutoFit/>
          </a:bodyPr>
          <a:lstStyle/>
          <a:p>
            <a:pPr lvl="0" algn="ctr"/>
            <a:r>
              <a:rPr lang="en-GB" sz="1400" dirty="0" smtClean="0">
                <a:solidFill>
                  <a:schemeClr val="bg1"/>
                </a:solidFill>
                <a:latin typeface="Arial" panose="020B0604020202020204" pitchFamily="34" charset="0"/>
                <a:cs typeface="Arial" panose="020B0604020202020204" pitchFamily="34" charset="0"/>
              </a:rPr>
              <a:t>Sector Policy Strategy</a:t>
            </a:r>
          </a:p>
        </p:txBody>
      </p:sp>
      <p:sp>
        <p:nvSpPr>
          <p:cNvPr id="41" name="TextBox 40"/>
          <p:cNvSpPr txBox="1"/>
          <p:nvPr/>
        </p:nvSpPr>
        <p:spPr>
          <a:xfrm flipH="1">
            <a:off x="5973580" y="3191589"/>
            <a:ext cx="966608" cy="523220"/>
          </a:xfrm>
          <a:prstGeom prst="rect">
            <a:avLst/>
          </a:prstGeom>
          <a:noFill/>
        </p:spPr>
        <p:txBody>
          <a:bodyPr wrap="square" rtlCol="0">
            <a:spAutoFit/>
          </a:bodyPr>
          <a:lstStyle/>
          <a:p>
            <a:pPr lvl="0" algn="ctr"/>
            <a:r>
              <a:rPr lang="en-GB" sz="1400" dirty="0" smtClean="0">
                <a:solidFill>
                  <a:schemeClr val="bg1"/>
                </a:solidFill>
                <a:latin typeface="Arial" panose="020B0604020202020204" pitchFamily="34" charset="0"/>
                <a:cs typeface="Arial" panose="020B0604020202020204" pitchFamily="34" charset="0"/>
              </a:rPr>
              <a:t>Sector </a:t>
            </a:r>
          </a:p>
          <a:p>
            <a:pPr lvl="0" algn="ctr"/>
            <a:r>
              <a:rPr lang="en-GB" sz="1400" dirty="0" smtClean="0">
                <a:solidFill>
                  <a:schemeClr val="bg1"/>
                </a:solidFill>
                <a:latin typeface="Arial" panose="020B0604020202020204" pitchFamily="34" charset="0"/>
                <a:cs typeface="Arial" panose="020B0604020202020204" pitchFamily="34" charset="0"/>
              </a:rPr>
              <a:t>Financing</a:t>
            </a:r>
          </a:p>
        </p:txBody>
      </p:sp>
      <p:sp>
        <p:nvSpPr>
          <p:cNvPr id="42" name="TextBox 41"/>
          <p:cNvSpPr txBox="1"/>
          <p:nvPr/>
        </p:nvSpPr>
        <p:spPr>
          <a:xfrm flipH="1">
            <a:off x="2681208" y="4319805"/>
            <a:ext cx="1294239" cy="523220"/>
          </a:xfrm>
          <a:prstGeom prst="rect">
            <a:avLst/>
          </a:prstGeom>
          <a:noFill/>
        </p:spPr>
        <p:txBody>
          <a:bodyPr wrap="square" rtlCol="0">
            <a:spAutoFit/>
          </a:bodyPr>
          <a:lstStyle/>
          <a:p>
            <a:pPr lvl="0" algn="ctr"/>
            <a:r>
              <a:rPr lang="en-GB" sz="1400" dirty="0" smtClean="0">
                <a:solidFill>
                  <a:schemeClr val="bg1"/>
                </a:solidFill>
                <a:latin typeface="Arial" panose="020B0604020202020204" pitchFamily="34" charset="0"/>
                <a:cs typeface="Arial" panose="020B0604020202020204" pitchFamily="34" charset="0"/>
              </a:rPr>
              <a:t>Capacity Development</a:t>
            </a:r>
          </a:p>
        </p:txBody>
      </p:sp>
      <p:sp>
        <p:nvSpPr>
          <p:cNvPr id="44" name="TextBox 43"/>
          <p:cNvSpPr txBox="1"/>
          <p:nvPr/>
        </p:nvSpPr>
        <p:spPr>
          <a:xfrm flipH="1">
            <a:off x="4870481" y="1594381"/>
            <a:ext cx="1197119" cy="523220"/>
          </a:xfrm>
          <a:prstGeom prst="rect">
            <a:avLst/>
          </a:prstGeom>
          <a:noFill/>
        </p:spPr>
        <p:txBody>
          <a:bodyPr wrap="square" rtlCol="0">
            <a:spAutoFit/>
          </a:bodyPr>
          <a:lstStyle/>
          <a:p>
            <a:pPr lvl="0" algn="ctr"/>
            <a:r>
              <a:rPr lang="en-GB" sz="1400" dirty="0" smtClean="0">
                <a:solidFill>
                  <a:schemeClr val="bg1"/>
                </a:solidFill>
                <a:latin typeface="Arial" panose="020B0604020202020204" pitchFamily="34" charset="0"/>
                <a:cs typeface="Arial" panose="020B0604020202020204" pitchFamily="34" charset="0"/>
              </a:rPr>
              <a:t>Institutional Framework</a:t>
            </a:r>
          </a:p>
        </p:txBody>
      </p:sp>
      <p:sp>
        <p:nvSpPr>
          <p:cNvPr id="45" name="TextBox 44"/>
          <p:cNvSpPr txBox="1"/>
          <p:nvPr/>
        </p:nvSpPr>
        <p:spPr>
          <a:xfrm flipH="1">
            <a:off x="4635778" y="4653136"/>
            <a:ext cx="1232366" cy="738664"/>
          </a:xfrm>
          <a:prstGeom prst="rect">
            <a:avLst/>
          </a:prstGeom>
          <a:noFill/>
        </p:spPr>
        <p:txBody>
          <a:bodyPr wrap="square" rtlCol="0">
            <a:spAutoFit/>
          </a:bodyPr>
          <a:lstStyle/>
          <a:p>
            <a:pPr lvl="0" algn="ctr"/>
            <a:r>
              <a:rPr lang="en-GB" sz="1400" dirty="0" smtClean="0">
                <a:solidFill>
                  <a:schemeClr val="bg1"/>
                </a:solidFill>
                <a:latin typeface="Arial" panose="020B0604020202020204" pitchFamily="34" charset="0"/>
                <a:cs typeface="Arial" panose="020B0604020202020204" pitchFamily="34" charset="0"/>
              </a:rPr>
              <a:t>Planning, monitoring &amp; review</a:t>
            </a:r>
            <a:endParaRPr lang="en-GB" sz="1400" dirty="0">
              <a:solidFill>
                <a:schemeClr val="bg1"/>
              </a:solidFill>
              <a:latin typeface="Arial" panose="020B0604020202020204" pitchFamily="34" charset="0"/>
              <a:cs typeface="Arial" panose="020B0604020202020204" pitchFamily="34" charset="0"/>
            </a:endParaRPr>
          </a:p>
        </p:txBody>
      </p:sp>
      <p:sp>
        <p:nvSpPr>
          <p:cNvPr id="48" name="Rectangle 47"/>
          <p:cNvSpPr/>
          <p:nvPr/>
        </p:nvSpPr>
        <p:spPr>
          <a:xfrm>
            <a:off x="3532250" y="2714535"/>
            <a:ext cx="2191878" cy="1477328"/>
          </a:xfrm>
          <a:prstGeom prst="rect">
            <a:avLst/>
          </a:prstGeom>
        </p:spPr>
        <p:txBody>
          <a:bodyPr wrap="square">
            <a:spAutoFit/>
          </a:bodyPr>
          <a:lstStyle/>
          <a:p>
            <a:pPr algn="ctr"/>
            <a:r>
              <a:rPr lang="en-GB" b="1" dirty="0">
                <a:latin typeface="Arial" panose="020B0604020202020204" pitchFamily="34" charset="0"/>
                <a:cs typeface="Arial" panose="020B0604020202020204" pitchFamily="34" charset="0"/>
              </a:rPr>
              <a:t>Sanitation, water and hygiene </a:t>
            </a:r>
            <a:r>
              <a:rPr lang="en-GB" b="1" dirty="0" smtClean="0">
                <a:latin typeface="Arial" panose="020B0604020202020204" pitchFamily="34" charset="0"/>
                <a:cs typeface="Arial" panose="020B0604020202020204" pitchFamily="34" charset="0"/>
              </a:rPr>
              <a:t>services</a:t>
            </a:r>
          </a:p>
          <a:p>
            <a:pPr algn="ctr"/>
            <a:r>
              <a:rPr lang="en-GB" b="1" dirty="0" smtClean="0">
                <a:latin typeface="Arial" panose="020B0604020202020204" pitchFamily="34" charset="0"/>
                <a:cs typeface="Arial" panose="020B0604020202020204" pitchFamily="34" charset="0"/>
              </a:rPr>
              <a:t>for </a:t>
            </a:r>
            <a:r>
              <a:rPr lang="en-GB" b="1" dirty="0">
                <a:latin typeface="Arial" panose="020B0604020202020204" pitchFamily="34" charset="0"/>
                <a:cs typeface="Arial" panose="020B0604020202020204" pitchFamily="34" charset="0"/>
              </a:rPr>
              <a:t>all, always and everywhere</a:t>
            </a:r>
          </a:p>
        </p:txBody>
      </p:sp>
      <p:sp>
        <p:nvSpPr>
          <p:cNvPr id="59" name="TextBox 58"/>
          <p:cNvSpPr txBox="1"/>
          <p:nvPr/>
        </p:nvSpPr>
        <p:spPr>
          <a:xfrm rot="2591821" flipH="1">
            <a:off x="1533478" y="5149317"/>
            <a:ext cx="2071632" cy="954107"/>
          </a:xfrm>
          <a:prstGeom prst="rect">
            <a:avLst/>
          </a:prstGeom>
          <a:noFill/>
        </p:spPr>
        <p:txBody>
          <a:bodyPr wrap="square" rtlCol="0">
            <a:spAutoFit/>
          </a:bodyPr>
          <a:lstStyle/>
          <a:p>
            <a:pPr lvl="0" algn="ctr"/>
            <a:r>
              <a:rPr lang="en-GB" sz="1400" dirty="0" smtClean="0">
                <a:latin typeface="Arial" panose="020B0604020202020204" pitchFamily="34" charset="0"/>
                <a:cs typeface="Arial" panose="020B0604020202020204" pitchFamily="34" charset="0"/>
              </a:rPr>
              <a:t>Build sustainable water and sanitation financing strategies</a:t>
            </a:r>
          </a:p>
          <a:p>
            <a:endParaRPr lang="en-GB" sz="1400" dirty="0"/>
          </a:p>
        </p:txBody>
      </p:sp>
      <p:sp>
        <p:nvSpPr>
          <p:cNvPr id="60" name="TextBox 59"/>
          <p:cNvSpPr txBox="1"/>
          <p:nvPr/>
        </p:nvSpPr>
        <p:spPr>
          <a:xfrm rot="19059109" flipH="1">
            <a:off x="1196877" y="1086708"/>
            <a:ext cx="2909351" cy="738664"/>
          </a:xfrm>
          <a:prstGeom prst="rect">
            <a:avLst/>
          </a:prstGeom>
          <a:noFill/>
        </p:spPr>
        <p:txBody>
          <a:bodyPr wrap="square" rtlCol="0">
            <a:spAutoFit/>
          </a:bodyPr>
          <a:lstStyle/>
          <a:p>
            <a:pPr lvl="0" algn="ctr"/>
            <a:r>
              <a:rPr lang="en-GB" sz="1400" dirty="0" smtClean="0">
                <a:latin typeface="Arial" panose="020B0604020202020204" pitchFamily="34" charset="0"/>
                <a:cs typeface="Arial" panose="020B0604020202020204" pitchFamily="34" charset="0"/>
              </a:rPr>
              <a:t>Enhance government </a:t>
            </a:r>
          </a:p>
          <a:p>
            <a:pPr lvl="0" algn="ctr"/>
            <a:r>
              <a:rPr lang="en-GB" sz="1400" dirty="0" smtClean="0">
                <a:latin typeface="Arial" panose="020B0604020202020204" pitchFamily="34" charset="0"/>
                <a:cs typeface="Arial" panose="020B0604020202020204" pitchFamily="34" charset="0"/>
              </a:rPr>
              <a:t>leadership of planning processes</a:t>
            </a:r>
          </a:p>
          <a:p>
            <a:endParaRPr lang="en-GB" sz="1400" dirty="0"/>
          </a:p>
        </p:txBody>
      </p:sp>
      <p:sp>
        <p:nvSpPr>
          <p:cNvPr id="61" name="TextBox 60"/>
          <p:cNvSpPr txBox="1"/>
          <p:nvPr/>
        </p:nvSpPr>
        <p:spPr>
          <a:xfrm rot="18689066" flipH="1">
            <a:off x="5642651" y="4823173"/>
            <a:ext cx="2422413" cy="954107"/>
          </a:xfrm>
          <a:prstGeom prst="rect">
            <a:avLst/>
          </a:prstGeom>
          <a:noFill/>
        </p:spPr>
        <p:txBody>
          <a:bodyPr wrap="square" rtlCol="0">
            <a:spAutoFit/>
          </a:bodyPr>
          <a:lstStyle/>
          <a:p>
            <a:pPr lvl="0" algn="ctr"/>
            <a:r>
              <a:rPr lang="en-GB" sz="1400" dirty="0" smtClean="0">
                <a:latin typeface="Arial" panose="020B0604020202020204" pitchFamily="34" charset="0"/>
                <a:cs typeface="Arial" panose="020B0604020202020204" pitchFamily="34" charset="0"/>
              </a:rPr>
              <a:t>Use one information and mutual accountability platform</a:t>
            </a:r>
          </a:p>
          <a:p>
            <a:endParaRPr lang="en-GB" sz="1400" dirty="0">
              <a:latin typeface="Arial" panose="020B0604020202020204" pitchFamily="34" charset="0"/>
              <a:cs typeface="Arial" panose="020B0604020202020204" pitchFamily="34" charset="0"/>
            </a:endParaRPr>
          </a:p>
        </p:txBody>
      </p:sp>
      <p:sp>
        <p:nvSpPr>
          <p:cNvPr id="62" name="TextBox 61"/>
          <p:cNvSpPr txBox="1"/>
          <p:nvPr/>
        </p:nvSpPr>
        <p:spPr>
          <a:xfrm rot="3238156" flipH="1">
            <a:off x="6023807" y="1321560"/>
            <a:ext cx="1686701" cy="954107"/>
          </a:xfrm>
          <a:prstGeom prst="rect">
            <a:avLst/>
          </a:prstGeom>
          <a:noFill/>
        </p:spPr>
        <p:txBody>
          <a:bodyPr wrap="square" rtlCol="0">
            <a:spAutoFit/>
          </a:bodyPr>
          <a:lstStyle/>
          <a:p>
            <a:pPr lvl="0" algn="ctr"/>
            <a:r>
              <a:rPr lang="en-GB" sz="1400" dirty="0" smtClean="0">
                <a:latin typeface="Arial" panose="020B0604020202020204" pitchFamily="34" charset="0"/>
                <a:cs typeface="Arial" panose="020B0604020202020204" pitchFamily="34" charset="0"/>
              </a:rPr>
              <a:t>Strengthen and use country systems</a:t>
            </a:r>
          </a:p>
          <a:p>
            <a:endParaRPr lang="en-GB" sz="1400" dirty="0"/>
          </a:p>
        </p:txBody>
      </p:sp>
      <p:cxnSp>
        <p:nvCxnSpPr>
          <p:cNvPr id="87" name="Straight Connector 86"/>
          <p:cNvCxnSpPr/>
          <p:nvPr/>
        </p:nvCxnSpPr>
        <p:spPr>
          <a:xfrm flipH="1" flipV="1">
            <a:off x="4076918" y="2044126"/>
            <a:ext cx="20272" cy="47044"/>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5250706" y="2125673"/>
            <a:ext cx="2627" cy="44934"/>
          </a:xfrm>
          <a:prstGeom prst="line">
            <a:avLst/>
          </a:prstGeom>
        </p:spPr>
        <p:style>
          <a:lnRef idx="1">
            <a:schemeClr val="accent1"/>
          </a:lnRef>
          <a:fillRef idx="0">
            <a:schemeClr val="accent1"/>
          </a:fillRef>
          <a:effectRef idx="0">
            <a:schemeClr val="accent1"/>
          </a:effectRef>
          <a:fontRef idx="minor">
            <a:schemeClr val="tx1"/>
          </a:fontRef>
        </p:style>
      </p:cxnSp>
      <p:sp>
        <p:nvSpPr>
          <p:cNvPr id="16" name="Donut 15"/>
          <p:cNvSpPr/>
          <p:nvPr/>
        </p:nvSpPr>
        <p:spPr>
          <a:xfrm>
            <a:off x="3191371" y="2067648"/>
            <a:ext cx="2793918" cy="2621490"/>
          </a:xfrm>
          <a:prstGeom prst="donut">
            <a:avLst>
              <a:gd name="adj" fmla="val 8672"/>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1" name="Donut 50"/>
          <p:cNvSpPr/>
          <p:nvPr/>
        </p:nvSpPr>
        <p:spPr>
          <a:xfrm>
            <a:off x="2053542" y="980728"/>
            <a:ext cx="5058135" cy="4841680"/>
          </a:xfrm>
          <a:prstGeom prst="donut">
            <a:avLst>
              <a:gd name="adj" fmla="val 3589"/>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18" name="Straight Connector 17"/>
          <p:cNvCxnSpPr/>
          <p:nvPr/>
        </p:nvCxnSpPr>
        <p:spPr>
          <a:xfrm flipH="1">
            <a:off x="5765107" y="2198416"/>
            <a:ext cx="800379" cy="56282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flipV="1">
            <a:off x="5694156" y="4191863"/>
            <a:ext cx="746888" cy="543934"/>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4054489" y="4689138"/>
            <a:ext cx="130520" cy="937232"/>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aphicFrame>
        <p:nvGraphicFramePr>
          <p:cNvPr id="38" name="Diagram 37"/>
          <p:cNvGraphicFramePr/>
          <p:nvPr>
            <p:extLst/>
          </p:nvPr>
        </p:nvGraphicFramePr>
        <p:xfrm>
          <a:off x="711037" y="2590311"/>
          <a:ext cx="2685009" cy="16089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Isosceles Triangle 16"/>
          <p:cNvSpPr/>
          <p:nvPr/>
        </p:nvSpPr>
        <p:spPr>
          <a:xfrm rot="10800000">
            <a:off x="3975446" y="-27384"/>
            <a:ext cx="1095971" cy="2573578"/>
          </a:xfrm>
          <a:prstGeom prst="triangle">
            <a:avLst/>
          </a:prstGeom>
          <a:solidFill>
            <a:schemeClr val="accent6">
              <a:lumMod val="60000"/>
              <a:lumOff val="40000"/>
            </a:schemeClr>
          </a:solidFill>
          <a:ln>
            <a:solidFill>
              <a:srgbClr val="E55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rot="5400000">
            <a:off x="3689394" y="672188"/>
            <a:ext cx="1668074" cy="584775"/>
          </a:xfrm>
          <a:prstGeom prst="rect">
            <a:avLst/>
          </a:prstGeom>
          <a:noFill/>
        </p:spPr>
        <p:txBody>
          <a:bodyPr wrap="square" rtlCol="0">
            <a:spAutoFit/>
          </a:bodyPr>
          <a:lstStyle/>
          <a:p>
            <a:r>
              <a:rPr lang="en-GB" sz="1600" b="1" dirty="0" smtClean="0">
                <a:latin typeface="Arial" panose="020B0604020202020204" pitchFamily="34" charset="0"/>
                <a:cs typeface="Arial" panose="020B0604020202020204" pitchFamily="34" charset="0"/>
              </a:rPr>
              <a:t>Political Leadership</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9727457"/>
      </p:ext>
    </p:extLst>
  </p:cSld>
  <p:clrMapOvr>
    <a:masterClrMapping/>
  </p:clrMapOvr>
  <p:timing>
    <p:tnLst>
      <p:par>
        <p:cTn id="1" dur="indefinite" restart="never" nodeType="tmRoot"/>
      </p:par>
    </p:tnLst>
  </p:timing>
</p:sld>
</file>

<file path=ppt/theme/theme1.xml><?xml version="1.0" encoding="utf-8"?>
<a:theme xmlns:a="http://schemas.openxmlformats.org/drawingml/2006/main" name="HR Wallingford Presentation">
  <a:themeElements>
    <a:clrScheme name="HR Wallingford">
      <a:dk1>
        <a:srgbClr val="3C3C3B"/>
      </a:dk1>
      <a:lt1>
        <a:sysClr val="window" lastClr="FFFFFF"/>
      </a:lt1>
      <a:dk2>
        <a:srgbClr val="9D9D9C"/>
      </a:dk2>
      <a:lt2>
        <a:srgbClr val="EDEDED"/>
      </a:lt2>
      <a:accent1>
        <a:srgbClr val="5E9CAE"/>
      </a:accent1>
      <a:accent2>
        <a:srgbClr val="005172"/>
      </a:accent2>
      <a:accent3>
        <a:srgbClr val="156570"/>
      </a:accent3>
      <a:accent4>
        <a:srgbClr val="879637"/>
      </a:accent4>
      <a:accent5>
        <a:srgbClr val="D47620"/>
      </a:accent5>
      <a:accent6>
        <a:srgbClr val="983222"/>
      </a:accent6>
      <a:hlink>
        <a:srgbClr val="857363"/>
      </a:hlink>
      <a:folHlink>
        <a:srgbClr val="D2B95D"/>
      </a:folHlink>
    </a:clrScheme>
    <a:fontScheme name="HR Wallingfo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FEBEF"/>
        </a:solidFill>
        <a:ln w="6350">
          <a:solidFill>
            <a:schemeClr val="bg1"/>
          </a:solidFill>
        </a:ln>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dirty="0" err="1" smtClean="0">
            <a:solidFill>
              <a:schemeClr val="tx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29285</TotalTime>
  <Words>1682</Words>
  <Application>Microsoft Office PowerPoint</Application>
  <PresentationFormat>On-screen Show (4:3)</PresentationFormat>
  <Paragraphs>114</Paragraphs>
  <Slides>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ＭＳ Ｐゴシック</vt:lpstr>
      <vt:lpstr>Arial</vt:lpstr>
      <vt:lpstr>Calibri</vt:lpstr>
      <vt:lpstr>HelveticaNeue LT 45 Light</vt:lpstr>
      <vt:lpstr>Wingdings</vt:lpstr>
      <vt:lpstr>Wingdings 2</vt:lpstr>
      <vt:lpstr>HR Wallingford Presentation</vt:lpstr>
      <vt:lpstr>From the MDGs to the SDGs: What’s the difference? </vt:lpstr>
      <vt:lpstr>Goal 6: Ensure availability and sustainable management of water and sanitation for all</vt:lpstr>
      <vt:lpstr>Goal 6: Ensure availability and sustainable management of water and sanitation for all</vt:lpstr>
      <vt:lpstr>PowerPoint Presentation</vt:lpstr>
      <vt:lpstr>PowerPoint Presentation</vt:lpstr>
      <vt:lpstr>Implications for Country X</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WASH and Environment</dc:title>
  <dc:creator>Sarah Bish</dc:creator>
  <cp:lastModifiedBy>Vina Barahman</cp:lastModifiedBy>
  <cp:revision>1227</cp:revision>
  <cp:lastPrinted>2015-10-23T15:12:25Z</cp:lastPrinted>
  <dcterms:created xsi:type="dcterms:W3CDTF">2012-05-22T02:17:45Z</dcterms:created>
  <dcterms:modified xsi:type="dcterms:W3CDTF">2016-03-11T18:55:23Z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0x0101004F7856CD46387443811428F16B5378D3</vt:lpwstr>
  </property>
  <property fmtid="{D5CDD505-2E9C-101B-9397-08002B2CF9AE}" pid="3" name="_TemplateID">
    <vt:lpwstr>TC103382711033</vt:lpwstr>
  </property>
</Properties>
</file>